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2" r:id="rId2"/>
  </p:sldMasterIdLst>
  <p:notesMasterIdLst>
    <p:notesMasterId r:id="rId12"/>
  </p:notesMasterIdLst>
  <p:sldIdLst>
    <p:sldId id="256" r:id="rId3"/>
    <p:sldId id="257" r:id="rId4"/>
    <p:sldId id="258" r:id="rId5"/>
    <p:sldId id="259" r:id="rId6"/>
    <p:sldId id="260" r:id="rId7"/>
    <p:sldId id="261" r:id="rId8"/>
    <p:sldId id="262" r:id="rId9"/>
    <p:sldId id="263" r:id="rId10"/>
    <p:sldId id="264"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5" roundtripDataSignature="AMtx7mjmDSuOZ2rG+5m8bY4e7RpnEvrTO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customschemas.google.com/relationships/presentationmetadata" Target="metadata"/><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sv-SE"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avtalat.se/foraldraledighet"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avtalat.se/arbetsskada"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Google Shape;47;g2d3db34b848_0_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8" name="Google Shape;48;g2d3db34b848_0_1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9" name="Google Shape;49;g2d3db34b848_0_1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sv-SE"/>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sv-SE" sz="1100">
                <a:latin typeface="Arial"/>
                <a:ea typeface="Arial"/>
                <a:cs typeface="Arial"/>
                <a:sym typeface="Arial"/>
              </a:rPr>
              <a:t>Som ni kanske vet så har vi kollektivavtal på den här arbetsplatsen. Det är till för att skapa en trygg och stabil grund för dina villkor och förmåner som anställd. </a:t>
            </a:r>
            <a:endParaRPr sz="1100">
              <a:latin typeface="Arial"/>
              <a:ea typeface="Arial"/>
              <a:cs typeface="Arial"/>
              <a:sym typeface="Arial"/>
            </a:endParaRPr>
          </a:p>
          <a:p>
            <a:pPr marL="0" lvl="0" indent="0" algn="l" rtl="0">
              <a:lnSpc>
                <a:spcPct val="100000"/>
              </a:lnSpc>
              <a:spcBef>
                <a:spcPts val="0"/>
              </a:spcBef>
              <a:spcAft>
                <a:spcPts val="0"/>
              </a:spcAft>
              <a:buSzPts val="1400"/>
              <a:buNone/>
            </a:pPr>
            <a:endParaRPr sz="1100">
              <a:latin typeface="Arial"/>
              <a:ea typeface="Arial"/>
              <a:cs typeface="Arial"/>
              <a:sym typeface="Arial"/>
            </a:endParaRPr>
          </a:p>
        </p:txBody>
      </p:sp>
      <p:sp>
        <p:nvSpPr>
          <p:cNvPr id="54" name="Google Shape;54;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SzPts val="1400"/>
              <a:buNone/>
            </a:pPr>
            <a:r>
              <a:rPr lang="sv-SE" sz="1100">
                <a:latin typeface="Arial"/>
                <a:ea typeface="Arial"/>
                <a:cs typeface="Arial"/>
                <a:sym typeface="Arial"/>
              </a:rPr>
              <a:t>En annan bra sak med kollektivavtalet är att det även innebär att du har pension och försäkring via jobbet. </a:t>
            </a:r>
            <a:endParaRPr sz="1100">
              <a:latin typeface="Arial"/>
              <a:ea typeface="Arial"/>
              <a:cs typeface="Arial"/>
              <a:sym typeface="Arial"/>
            </a:endParaRPr>
          </a:p>
          <a:p>
            <a:pPr marL="0" lvl="0" indent="0" algn="l" rtl="0">
              <a:lnSpc>
                <a:spcPct val="115000"/>
              </a:lnSpc>
              <a:spcBef>
                <a:spcPts val="0"/>
              </a:spcBef>
              <a:spcAft>
                <a:spcPts val="0"/>
              </a:spcAft>
              <a:buSzPts val="1400"/>
              <a:buNone/>
            </a:pPr>
            <a:endParaRPr sz="1100">
              <a:latin typeface="Arial"/>
              <a:ea typeface="Arial"/>
              <a:cs typeface="Arial"/>
              <a:sym typeface="Arial"/>
            </a:endParaRPr>
          </a:p>
          <a:p>
            <a:pPr marL="0" lvl="0" indent="0" algn="l" rtl="0">
              <a:lnSpc>
                <a:spcPct val="115000"/>
              </a:lnSpc>
              <a:spcBef>
                <a:spcPts val="0"/>
              </a:spcBef>
              <a:spcAft>
                <a:spcPts val="0"/>
              </a:spcAft>
              <a:buSzPts val="1400"/>
              <a:buNone/>
            </a:pPr>
            <a:r>
              <a:rPr lang="sv-SE" sz="1100">
                <a:latin typeface="Arial"/>
                <a:ea typeface="Arial"/>
                <a:cs typeface="Arial"/>
                <a:sym typeface="Arial"/>
              </a:rPr>
              <a:t>Den här delen av pensionen kallas tjänstepension och det är vi som arbetsgivare som betalar in den varje månad. Den innebär att du, när du blir pensionär, kommer få ut mer pengar utöver det som staten betalar in till din pension. </a:t>
            </a:r>
            <a:endParaRPr sz="1100">
              <a:latin typeface="Arial"/>
              <a:ea typeface="Arial"/>
              <a:cs typeface="Arial"/>
              <a:sym typeface="Arial"/>
            </a:endParaRPr>
          </a:p>
          <a:p>
            <a:pPr marL="0" lvl="0" indent="0" algn="l" rtl="0">
              <a:lnSpc>
                <a:spcPct val="115000"/>
              </a:lnSpc>
              <a:spcBef>
                <a:spcPts val="0"/>
              </a:spcBef>
              <a:spcAft>
                <a:spcPts val="0"/>
              </a:spcAft>
              <a:buSzPts val="1400"/>
              <a:buNone/>
            </a:pPr>
            <a:endParaRPr sz="1100">
              <a:latin typeface="Arial"/>
              <a:ea typeface="Arial"/>
              <a:cs typeface="Arial"/>
              <a:sym typeface="Arial"/>
            </a:endParaRPr>
          </a:p>
          <a:p>
            <a:pPr marL="0" lvl="0" indent="0" algn="l" rtl="0">
              <a:lnSpc>
                <a:spcPct val="115000"/>
              </a:lnSpc>
              <a:spcBef>
                <a:spcPts val="0"/>
              </a:spcBef>
              <a:spcAft>
                <a:spcPts val="0"/>
              </a:spcAft>
              <a:buSzPts val="1400"/>
              <a:buNone/>
            </a:pPr>
            <a:r>
              <a:rPr lang="sv-SE" sz="1100">
                <a:latin typeface="Arial"/>
                <a:ea typeface="Arial"/>
                <a:cs typeface="Arial"/>
                <a:sym typeface="Arial"/>
              </a:rPr>
              <a:t>Försäkringarna du har genom kollektivavtalet kan ge ekonomisk ersättning och annat skydd vid vissa händelser under arbetslivet. </a:t>
            </a:r>
            <a:endParaRPr sz="1100">
              <a:latin typeface="Arial"/>
              <a:ea typeface="Arial"/>
              <a:cs typeface="Arial"/>
              <a:sym typeface="Arial"/>
            </a:endParaRPr>
          </a:p>
        </p:txBody>
      </p:sp>
      <p:sp>
        <p:nvSpPr>
          <p:cNvPr id="61" name="Google Shape;61;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sv-SE" sz="1100">
                <a:latin typeface="Arial"/>
                <a:ea typeface="Arial"/>
                <a:cs typeface="Arial"/>
                <a:sym typeface="Arial"/>
              </a:rPr>
              <a:t>Försäkringarna hjälper dig vid många situationer i livet. Till exempel om du blir sjuk, skadar dig på jobbet eller blir föräldraledig.</a:t>
            </a: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sv-SE" sz="1100">
                <a:latin typeface="Arial"/>
                <a:ea typeface="Arial"/>
                <a:cs typeface="Arial"/>
                <a:sym typeface="Arial"/>
              </a:rPr>
              <a:t>De fungerar som ett komplement till det stöd du har rätt till enligt lag, och som betalas ut av Försäkringskassan. </a:t>
            </a: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sv-SE" sz="1100">
                <a:latin typeface="Arial"/>
                <a:ea typeface="Arial"/>
                <a:cs typeface="Arial"/>
                <a:sym typeface="Arial"/>
              </a:rPr>
              <a:t>Dina kollektivavtalade försäkringar fungerar olika beroende på om du är arbetare eller tjänsteman. Vid vissa händelser kan du själv behöva ansöka om ersättning. </a:t>
            </a: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sz="1100">
              <a:latin typeface="Arial"/>
              <a:ea typeface="Arial"/>
              <a:cs typeface="Arial"/>
              <a:sym typeface="Arial"/>
            </a:endParaRPr>
          </a:p>
          <a:p>
            <a:pPr marL="0" lvl="0" indent="0" algn="l" rtl="0">
              <a:lnSpc>
                <a:spcPct val="115000"/>
              </a:lnSpc>
              <a:spcBef>
                <a:spcPts val="0"/>
              </a:spcBef>
              <a:spcAft>
                <a:spcPts val="0"/>
              </a:spcAft>
              <a:buSzPts val="1400"/>
              <a:buNone/>
            </a:pPr>
            <a:r>
              <a:rPr lang="sv-SE" sz="1100">
                <a:latin typeface="Arial"/>
                <a:ea typeface="Arial"/>
                <a:cs typeface="Arial"/>
                <a:sym typeface="Arial"/>
              </a:rPr>
              <a:t>Vi ska gå igenom tre av försäkringarna och det viktigaste du behöver känna till om dem. </a:t>
            </a:r>
            <a:endParaRPr/>
          </a:p>
        </p:txBody>
      </p:sp>
      <p:sp>
        <p:nvSpPr>
          <p:cNvPr id="68" name="Google Shape;68;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d3db34b848_0_3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sv-SE" sz="1100">
                <a:latin typeface="Arial"/>
                <a:ea typeface="Arial"/>
                <a:cs typeface="Arial"/>
                <a:sym typeface="Arial"/>
              </a:rPr>
              <a:t>Om du blir sjuk mer än 14 dagar får du vanligtvis sjukpenning från Försäkringskassan. Den ger dig ungefär 80 % av din lön.</a:t>
            </a:r>
            <a:endParaRPr sz="1100">
              <a:latin typeface="Arial"/>
              <a:ea typeface="Arial"/>
              <a:cs typeface="Arial"/>
              <a:sym typeface="Arial"/>
            </a:endParaRPr>
          </a:p>
          <a:p>
            <a:pPr marL="0" lvl="0" indent="0" algn="l" rtl="0">
              <a:lnSpc>
                <a:spcPct val="115000"/>
              </a:lnSpc>
              <a:spcBef>
                <a:spcPts val="0"/>
              </a:spcBef>
              <a:spcAft>
                <a:spcPts val="0"/>
              </a:spcAft>
              <a:buSzPts val="1400"/>
              <a:buNone/>
            </a:pPr>
            <a:endParaRPr sz="1100">
              <a:latin typeface="Arial"/>
              <a:ea typeface="Arial"/>
              <a:cs typeface="Arial"/>
              <a:sym typeface="Arial"/>
            </a:endParaRPr>
          </a:p>
          <a:p>
            <a:pPr marL="0" lvl="0" indent="0" algn="l" rtl="0">
              <a:lnSpc>
                <a:spcPct val="115000"/>
              </a:lnSpc>
              <a:spcBef>
                <a:spcPts val="0"/>
              </a:spcBef>
              <a:spcAft>
                <a:spcPts val="0"/>
              </a:spcAft>
              <a:buSzPts val="1400"/>
              <a:buNone/>
            </a:pPr>
            <a:r>
              <a:rPr lang="sv-SE" sz="1100">
                <a:latin typeface="Arial"/>
                <a:ea typeface="Arial"/>
                <a:cs typeface="Arial"/>
                <a:sym typeface="Arial"/>
              </a:rPr>
              <a:t>Sjukersättningen från jobbet fungerar lite olika beroende på om du är arbetare eller tjänsteman. </a:t>
            </a:r>
            <a:endParaRPr sz="1100">
              <a:latin typeface="Arial"/>
              <a:ea typeface="Arial"/>
              <a:cs typeface="Arial"/>
              <a:sym typeface="Arial"/>
            </a:endParaRPr>
          </a:p>
          <a:p>
            <a:pPr marL="0" lvl="0" indent="0" algn="l" rtl="0">
              <a:lnSpc>
                <a:spcPct val="115000"/>
              </a:lnSpc>
              <a:spcBef>
                <a:spcPts val="0"/>
              </a:spcBef>
              <a:spcAft>
                <a:spcPts val="0"/>
              </a:spcAft>
              <a:buSzPts val="1400"/>
              <a:buNone/>
            </a:pPr>
            <a:endParaRPr sz="1100">
              <a:latin typeface="Arial"/>
              <a:ea typeface="Arial"/>
              <a:cs typeface="Arial"/>
              <a:sym typeface="Arial"/>
            </a:endParaRPr>
          </a:p>
          <a:p>
            <a:pPr marL="0" lvl="0" indent="0" algn="l" rtl="0">
              <a:lnSpc>
                <a:spcPct val="115000"/>
              </a:lnSpc>
              <a:spcBef>
                <a:spcPts val="0"/>
              </a:spcBef>
              <a:spcAft>
                <a:spcPts val="0"/>
              </a:spcAft>
              <a:buSzPts val="1400"/>
              <a:buNone/>
            </a:pPr>
            <a:r>
              <a:rPr lang="sv-SE" sz="1100">
                <a:latin typeface="Arial"/>
                <a:ea typeface="Arial"/>
                <a:cs typeface="Arial"/>
                <a:sym typeface="Arial"/>
              </a:rPr>
              <a:t>Arbetare kan från och med dag 15 ansöka om ersättning från Avtalsgruppsjukförsäkring, AGS. </a:t>
            </a:r>
            <a:endParaRPr sz="1100">
              <a:latin typeface="Arial"/>
              <a:ea typeface="Arial"/>
              <a:cs typeface="Arial"/>
              <a:sym typeface="Arial"/>
            </a:endParaRPr>
          </a:p>
          <a:p>
            <a:pPr marL="0" lvl="0" indent="0" algn="l" rtl="0">
              <a:lnSpc>
                <a:spcPct val="115000"/>
              </a:lnSpc>
              <a:spcBef>
                <a:spcPts val="0"/>
              </a:spcBef>
              <a:spcAft>
                <a:spcPts val="0"/>
              </a:spcAft>
              <a:buSzPts val="1400"/>
              <a:buNone/>
            </a:pPr>
            <a:endParaRPr sz="1100">
              <a:latin typeface="Arial"/>
              <a:ea typeface="Arial"/>
              <a:cs typeface="Arial"/>
              <a:sym typeface="Arial"/>
            </a:endParaRPr>
          </a:p>
          <a:p>
            <a:pPr marL="0" lvl="0" indent="0" algn="l" rtl="0">
              <a:lnSpc>
                <a:spcPct val="115000"/>
              </a:lnSpc>
              <a:spcBef>
                <a:spcPts val="0"/>
              </a:spcBef>
              <a:spcAft>
                <a:spcPts val="0"/>
              </a:spcAft>
              <a:buSzPts val="1400"/>
              <a:buNone/>
            </a:pPr>
            <a:r>
              <a:rPr lang="sv-SE" sz="1100">
                <a:latin typeface="Arial"/>
                <a:ea typeface="Arial"/>
                <a:cs typeface="Arial"/>
                <a:sym typeface="Arial"/>
              </a:rPr>
              <a:t>Tjänstemän fortsätter istället få sjuklön i upp till 90 dagar, och behöver alltså inte ansöka om något. </a:t>
            </a:r>
            <a:endParaRPr sz="1100">
              <a:latin typeface="Arial"/>
              <a:ea typeface="Arial"/>
              <a:cs typeface="Arial"/>
              <a:sym typeface="Arial"/>
            </a:endParaRPr>
          </a:p>
          <a:p>
            <a:pPr marL="0" lvl="0" indent="0" algn="l" rtl="0">
              <a:lnSpc>
                <a:spcPct val="115000"/>
              </a:lnSpc>
              <a:spcBef>
                <a:spcPts val="0"/>
              </a:spcBef>
              <a:spcAft>
                <a:spcPts val="0"/>
              </a:spcAft>
              <a:buSzPts val="1400"/>
              <a:buNone/>
            </a:pPr>
            <a:endParaRPr sz="1100">
              <a:latin typeface="Arial"/>
              <a:ea typeface="Arial"/>
              <a:cs typeface="Arial"/>
              <a:sym typeface="Arial"/>
            </a:endParaRPr>
          </a:p>
          <a:p>
            <a:pPr marL="0" lvl="0" indent="0" algn="l" rtl="0">
              <a:lnSpc>
                <a:spcPct val="115000"/>
              </a:lnSpc>
              <a:spcBef>
                <a:spcPts val="0"/>
              </a:spcBef>
              <a:spcAft>
                <a:spcPts val="0"/>
              </a:spcAft>
              <a:buSzPts val="1400"/>
              <a:buNone/>
            </a:pPr>
            <a:r>
              <a:rPr lang="sv-SE" sz="1100">
                <a:latin typeface="Arial"/>
                <a:ea typeface="Arial"/>
                <a:cs typeface="Arial"/>
                <a:sym typeface="Arial"/>
              </a:rPr>
              <a:t>Det innebär att både arbetare och tjänstemän kan få upp till 90 % av sin vanliga lön om de blir sjuka en längre tid. </a:t>
            </a: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sz="1100">
              <a:latin typeface="Arial"/>
              <a:ea typeface="Arial"/>
              <a:cs typeface="Arial"/>
              <a:sym typeface="Arial"/>
            </a:endParaRPr>
          </a:p>
          <a:p>
            <a:pPr marL="0" lvl="0" indent="0" algn="l" rtl="0">
              <a:lnSpc>
                <a:spcPct val="115000"/>
              </a:lnSpc>
              <a:spcBef>
                <a:spcPts val="0"/>
              </a:spcBef>
              <a:spcAft>
                <a:spcPts val="0"/>
              </a:spcAft>
              <a:buSzPts val="1400"/>
              <a:buNone/>
            </a:pP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sv-SE" sz="1100">
                <a:latin typeface="Arial"/>
                <a:ea typeface="Arial"/>
                <a:cs typeface="Arial"/>
                <a:sym typeface="Arial"/>
              </a:rPr>
              <a:t>Läs mer på avtalat.se/sjuk </a:t>
            </a:r>
            <a:endParaRPr sz="1100">
              <a:latin typeface="Arial"/>
              <a:ea typeface="Arial"/>
              <a:cs typeface="Arial"/>
              <a:sym typeface="Arial"/>
            </a:endParaRPr>
          </a:p>
          <a:p>
            <a:pPr marL="0" lvl="0" indent="0" algn="l" rtl="0">
              <a:lnSpc>
                <a:spcPct val="115000"/>
              </a:lnSpc>
              <a:spcBef>
                <a:spcPts val="0"/>
              </a:spcBef>
              <a:spcAft>
                <a:spcPts val="0"/>
              </a:spcAft>
              <a:buSzPts val="1400"/>
              <a:buNone/>
            </a:pPr>
            <a:endParaRPr sz="1100">
              <a:latin typeface="Arial"/>
              <a:ea typeface="Arial"/>
              <a:cs typeface="Arial"/>
              <a:sym typeface="Arial"/>
            </a:endParaRPr>
          </a:p>
        </p:txBody>
      </p:sp>
      <p:sp>
        <p:nvSpPr>
          <p:cNvPr id="75" name="Google Shape;75;g2d3db34b848_0_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2d3db34b848_0_5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sv-SE" sz="1100">
                <a:latin typeface="Arial"/>
                <a:ea typeface="Arial"/>
                <a:cs typeface="Arial"/>
                <a:sym typeface="Arial"/>
              </a:rPr>
              <a:t>Om du ska vara föräldraledig ansöker du om föräldrapenning från Försäkringskassan.</a:t>
            </a:r>
            <a:endParaRPr sz="1100">
              <a:latin typeface="Arial"/>
              <a:ea typeface="Arial"/>
              <a:cs typeface="Arial"/>
              <a:sym typeface="Arial"/>
            </a:endParaRPr>
          </a:p>
          <a:p>
            <a:pPr marL="0" lvl="0" indent="0" algn="l" rtl="0">
              <a:lnSpc>
                <a:spcPct val="115000"/>
              </a:lnSpc>
              <a:spcBef>
                <a:spcPts val="0"/>
              </a:spcBef>
              <a:spcAft>
                <a:spcPts val="0"/>
              </a:spcAft>
              <a:buSzPts val="1400"/>
              <a:buNone/>
            </a:pP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sv-SE" sz="1100">
                <a:latin typeface="Arial"/>
                <a:ea typeface="Arial"/>
                <a:cs typeface="Arial"/>
                <a:sym typeface="Arial"/>
              </a:rPr>
              <a:t>Via dina kollektivavtalade försäkringar kan du få extra ersättning, 10 % extra. Det innebär att du kan få upp till 90 % av din lön när du är föräldraledig. </a:t>
            </a:r>
            <a:endParaRPr sz="1100">
              <a:latin typeface="Arial"/>
              <a:ea typeface="Arial"/>
              <a:cs typeface="Arial"/>
              <a:sym typeface="Arial"/>
            </a:endParaRPr>
          </a:p>
          <a:p>
            <a:pPr marL="0" lvl="0" indent="0" algn="l" rtl="0">
              <a:lnSpc>
                <a:spcPct val="115000"/>
              </a:lnSpc>
              <a:spcBef>
                <a:spcPts val="0"/>
              </a:spcBef>
              <a:spcAft>
                <a:spcPts val="0"/>
              </a:spcAft>
              <a:buSzPts val="1400"/>
              <a:buNone/>
            </a:pP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sv-SE" sz="1100">
                <a:latin typeface="Arial"/>
                <a:ea typeface="Arial"/>
                <a:cs typeface="Arial"/>
                <a:sym typeface="Arial"/>
              </a:rPr>
              <a:t>Om du är arbetare heter ersättningen Föräldrapenningtillägg (FPT).</a:t>
            </a:r>
            <a:endParaRPr sz="1100">
              <a:latin typeface="Arial"/>
              <a:ea typeface="Arial"/>
              <a:cs typeface="Arial"/>
              <a:sym typeface="Arial"/>
            </a:endParaRPr>
          </a:p>
          <a:p>
            <a:pPr marL="0" lvl="0" indent="0" algn="l" rtl="0">
              <a:lnSpc>
                <a:spcPct val="115000"/>
              </a:lnSpc>
              <a:spcBef>
                <a:spcPts val="0"/>
              </a:spcBef>
              <a:spcAft>
                <a:spcPts val="0"/>
              </a:spcAft>
              <a:buSzPts val="1400"/>
              <a:buNone/>
            </a:pP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sv-SE" sz="1100">
                <a:latin typeface="Arial"/>
                <a:ea typeface="Arial"/>
                <a:cs typeface="Arial"/>
                <a:sym typeface="Arial"/>
              </a:rPr>
              <a:t>Om du är tjänsteman heter den Föräldralön.</a:t>
            </a:r>
            <a:endParaRPr sz="1100">
              <a:latin typeface="Arial"/>
              <a:ea typeface="Arial"/>
              <a:cs typeface="Arial"/>
              <a:sym typeface="Arial"/>
            </a:endParaRPr>
          </a:p>
          <a:p>
            <a:pPr marL="0" lvl="0" indent="0" algn="l" rtl="0">
              <a:lnSpc>
                <a:spcPct val="115000"/>
              </a:lnSpc>
              <a:spcBef>
                <a:spcPts val="0"/>
              </a:spcBef>
              <a:spcAft>
                <a:spcPts val="0"/>
              </a:spcAft>
              <a:buSzPts val="1400"/>
              <a:buNone/>
            </a:pP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sv-SE" sz="1100">
                <a:latin typeface="Arial"/>
                <a:ea typeface="Arial"/>
                <a:cs typeface="Arial"/>
                <a:sym typeface="Arial"/>
              </a:rPr>
              <a:t>Arbetare behöver själva ansöka om ersättning, medan det är arbetsgivaren som ansöker åt anställda tjänstemän.</a:t>
            </a:r>
            <a:endParaRPr sz="1100">
              <a:latin typeface="Arial"/>
              <a:ea typeface="Arial"/>
              <a:cs typeface="Arial"/>
              <a:sym typeface="Arial"/>
            </a:endParaRPr>
          </a:p>
          <a:p>
            <a:pPr marL="0" lvl="0" indent="0" algn="l" rtl="0">
              <a:lnSpc>
                <a:spcPct val="115000"/>
              </a:lnSpc>
              <a:spcBef>
                <a:spcPts val="0"/>
              </a:spcBef>
              <a:spcAft>
                <a:spcPts val="0"/>
              </a:spcAft>
              <a:buSzPts val="1400"/>
              <a:buNone/>
            </a:pP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sv-SE" sz="1100">
                <a:latin typeface="Arial"/>
                <a:ea typeface="Arial"/>
                <a:cs typeface="Arial"/>
                <a:sym typeface="Arial"/>
              </a:rPr>
              <a:t>Läs mer på</a:t>
            </a:r>
            <a:r>
              <a:rPr lang="sv-SE" sz="1100">
                <a:solidFill>
                  <a:schemeClr val="hlink"/>
                </a:solidFill>
                <a:uFill>
                  <a:noFill/>
                </a:uFill>
                <a:latin typeface="Arial"/>
                <a:ea typeface="Arial"/>
                <a:cs typeface="Arial"/>
                <a:sym typeface="Arial"/>
                <a:hlinkClick r:id="rId3"/>
              </a:rPr>
              <a:t> </a:t>
            </a:r>
            <a:r>
              <a:rPr lang="sv-SE" sz="1100" u="sng">
                <a:solidFill>
                  <a:schemeClr val="hlink"/>
                </a:solidFill>
                <a:latin typeface="Arial"/>
                <a:ea typeface="Arial"/>
                <a:cs typeface="Arial"/>
                <a:sym typeface="Arial"/>
                <a:hlinkClick r:id="rId3"/>
              </a:rPr>
              <a:t>avtalat.se/foraldraledighet</a:t>
            </a:r>
            <a:endParaRPr sz="1100" u="sng">
              <a:solidFill>
                <a:schemeClr val="hlink"/>
              </a:solidFill>
              <a:latin typeface="Arial"/>
              <a:ea typeface="Arial"/>
              <a:cs typeface="Arial"/>
              <a:sym typeface="Arial"/>
            </a:endParaRPr>
          </a:p>
          <a:p>
            <a:pPr marL="0" lvl="0" indent="0" algn="l" rtl="0">
              <a:lnSpc>
                <a:spcPct val="115000"/>
              </a:lnSpc>
              <a:spcBef>
                <a:spcPts val="0"/>
              </a:spcBef>
              <a:spcAft>
                <a:spcPts val="0"/>
              </a:spcAft>
              <a:buSzPts val="1400"/>
              <a:buNone/>
            </a:pPr>
            <a:endParaRPr sz="1100">
              <a:latin typeface="Arial"/>
              <a:ea typeface="Arial"/>
              <a:cs typeface="Arial"/>
              <a:sym typeface="Arial"/>
            </a:endParaRPr>
          </a:p>
        </p:txBody>
      </p:sp>
      <p:sp>
        <p:nvSpPr>
          <p:cNvPr id="83" name="Google Shape;83;g2d3db34b848_0_5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2d3db34b848_0_7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sv-SE" sz="1100">
                <a:latin typeface="Arial"/>
                <a:ea typeface="Arial"/>
                <a:cs typeface="Arial"/>
                <a:sym typeface="Arial"/>
              </a:rPr>
              <a:t>Även vid en arbetsskada kan du få viss ersättning från Försäkringskassan, närmare bestämt från den allmänna arbetsskadeförsäkringen.</a:t>
            </a:r>
            <a:endParaRPr sz="1100">
              <a:latin typeface="Arial"/>
              <a:ea typeface="Arial"/>
              <a:cs typeface="Arial"/>
              <a:sym typeface="Arial"/>
            </a:endParaRPr>
          </a:p>
          <a:p>
            <a:pPr marL="0" lvl="0" indent="0" algn="l" rtl="0">
              <a:lnSpc>
                <a:spcPct val="115000"/>
              </a:lnSpc>
              <a:spcBef>
                <a:spcPts val="0"/>
              </a:spcBef>
              <a:spcAft>
                <a:spcPts val="0"/>
              </a:spcAft>
              <a:buSzPts val="1400"/>
              <a:buNone/>
            </a:pP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sv-SE" sz="1100">
                <a:latin typeface="Arial"/>
                <a:ea typeface="Arial"/>
                <a:cs typeface="Arial"/>
                <a:sym typeface="Arial"/>
              </a:rPr>
              <a:t>Utöver det kan du få ersättning från en försäkring du har via jobbet. Den heter Trygghetsförsäkring vid arbetsskada (TFA)</a:t>
            </a:r>
            <a:endParaRPr sz="1100">
              <a:latin typeface="Arial"/>
              <a:ea typeface="Arial"/>
              <a:cs typeface="Arial"/>
              <a:sym typeface="Arial"/>
            </a:endParaRPr>
          </a:p>
          <a:p>
            <a:pPr marL="0" lvl="0" indent="0" algn="l" rtl="0">
              <a:lnSpc>
                <a:spcPct val="115000"/>
              </a:lnSpc>
              <a:spcBef>
                <a:spcPts val="0"/>
              </a:spcBef>
              <a:spcAft>
                <a:spcPts val="0"/>
              </a:spcAft>
              <a:buSzPts val="1400"/>
              <a:buNone/>
            </a:pP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sv-SE" sz="1100">
                <a:latin typeface="Arial"/>
                <a:ea typeface="Arial"/>
                <a:cs typeface="Arial"/>
                <a:sym typeface="Arial"/>
              </a:rPr>
              <a:t>Som arbetsskada räknas både olycksfall på jobbet, och på väg till eller från jobbet. Även vissa sjukdomar och smittor som orsakats av jobbet räknas som arbetsskador.</a:t>
            </a:r>
            <a:endParaRPr sz="1100">
              <a:latin typeface="Arial"/>
              <a:ea typeface="Arial"/>
              <a:cs typeface="Arial"/>
              <a:sym typeface="Arial"/>
            </a:endParaRPr>
          </a:p>
          <a:p>
            <a:pPr marL="0" lvl="0" indent="0" algn="l" rtl="0">
              <a:lnSpc>
                <a:spcPct val="115000"/>
              </a:lnSpc>
              <a:spcBef>
                <a:spcPts val="0"/>
              </a:spcBef>
              <a:spcAft>
                <a:spcPts val="0"/>
              </a:spcAft>
              <a:buSzPts val="1400"/>
              <a:buNone/>
            </a:pP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sv-SE" sz="1100">
                <a:latin typeface="Arial"/>
                <a:ea typeface="Arial"/>
                <a:cs typeface="Arial"/>
                <a:sym typeface="Arial"/>
              </a:rPr>
              <a:t>Försäkringen kan till exempel kompensera för förlorad inkomst, utgifter för t ex vård och skadade kläder, samt bestående besvär som ärr, amputation och funktionsnedsättning.</a:t>
            </a:r>
            <a:endParaRPr sz="1100">
              <a:latin typeface="Arial"/>
              <a:ea typeface="Arial"/>
              <a:cs typeface="Arial"/>
              <a:sym typeface="Arial"/>
            </a:endParaRPr>
          </a:p>
          <a:p>
            <a:pPr marL="0" lvl="0" indent="0" algn="l" rtl="0">
              <a:lnSpc>
                <a:spcPct val="115000"/>
              </a:lnSpc>
              <a:spcBef>
                <a:spcPts val="0"/>
              </a:spcBef>
              <a:spcAft>
                <a:spcPts val="0"/>
              </a:spcAft>
              <a:buSzPts val="1400"/>
              <a:buNone/>
            </a:pP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sv-SE" sz="1100">
                <a:latin typeface="Arial"/>
                <a:ea typeface="Arial"/>
                <a:cs typeface="Arial"/>
                <a:sym typeface="Arial"/>
              </a:rPr>
              <a:t>Du behöver själv ansöka om ersättning från Afa Försäkring.</a:t>
            </a:r>
            <a:endParaRPr sz="1100">
              <a:latin typeface="Arial"/>
              <a:ea typeface="Arial"/>
              <a:cs typeface="Arial"/>
              <a:sym typeface="Arial"/>
            </a:endParaRPr>
          </a:p>
          <a:p>
            <a:pPr marL="0" lvl="0" indent="0" algn="l" rtl="0">
              <a:lnSpc>
                <a:spcPct val="115000"/>
              </a:lnSpc>
              <a:spcBef>
                <a:spcPts val="0"/>
              </a:spcBef>
              <a:spcAft>
                <a:spcPts val="0"/>
              </a:spcAft>
              <a:buSzPts val="1400"/>
              <a:buNone/>
            </a:pP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sv-SE" sz="1100">
                <a:latin typeface="Arial"/>
                <a:ea typeface="Arial"/>
                <a:cs typeface="Arial"/>
                <a:sym typeface="Arial"/>
              </a:rPr>
              <a:t>Läs mer på</a:t>
            </a:r>
            <a:r>
              <a:rPr lang="sv-SE" sz="1100">
                <a:solidFill>
                  <a:schemeClr val="hlink"/>
                </a:solidFill>
                <a:uFill>
                  <a:noFill/>
                </a:uFill>
                <a:latin typeface="Arial"/>
                <a:ea typeface="Arial"/>
                <a:cs typeface="Arial"/>
                <a:sym typeface="Arial"/>
                <a:hlinkClick r:id="rId3"/>
              </a:rPr>
              <a:t> </a:t>
            </a:r>
            <a:r>
              <a:rPr lang="sv-SE" sz="1100" u="sng">
                <a:solidFill>
                  <a:schemeClr val="hlink"/>
                </a:solidFill>
                <a:latin typeface="Arial"/>
                <a:ea typeface="Arial"/>
                <a:cs typeface="Arial"/>
                <a:sym typeface="Arial"/>
                <a:hlinkClick r:id="rId3"/>
              </a:rPr>
              <a:t>avtalat.se/arbetsskada</a:t>
            </a:r>
            <a:endParaRPr sz="1100" u="sng">
              <a:solidFill>
                <a:schemeClr val="hlink"/>
              </a:solidFill>
              <a:latin typeface="Arial"/>
              <a:ea typeface="Arial"/>
              <a:cs typeface="Arial"/>
              <a:sym typeface="Arial"/>
            </a:endParaRPr>
          </a:p>
          <a:p>
            <a:pPr marL="0" lvl="0" indent="0" algn="l" rtl="0">
              <a:lnSpc>
                <a:spcPct val="115000"/>
              </a:lnSpc>
              <a:spcBef>
                <a:spcPts val="0"/>
              </a:spcBef>
              <a:spcAft>
                <a:spcPts val="0"/>
              </a:spcAft>
              <a:buSzPts val="1400"/>
              <a:buNone/>
            </a:pPr>
            <a:endParaRPr sz="1100">
              <a:latin typeface="Arial"/>
              <a:ea typeface="Arial"/>
              <a:cs typeface="Arial"/>
              <a:sym typeface="Arial"/>
            </a:endParaRPr>
          </a:p>
        </p:txBody>
      </p:sp>
      <p:sp>
        <p:nvSpPr>
          <p:cNvPr id="91" name="Google Shape;91;g2d3db34b848_0_7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2d3db34b848_0_8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sv-SE" sz="1100">
                <a:latin typeface="Arial"/>
                <a:ea typeface="Arial"/>
                <a:cs typeface="Arial"/>
                <a:sym typeface="Arial"/>
              </a:rPr>
              <a:t>Genom dina kollektivavtalade försäkringar kan du även få stöd vid andra händelser under arbetslivet – uppsägning, tjänstledighet, kompetensutveckling, dödsfall, pension och om du vill jobba vidare efter att du fyllt 65.</a:t>
            </a:r>
            <a:endParaRPr sz="1100">
              <a:latin typeface="Arial"/>
              <a:ea typeface="Arial"/>
              <a:cs typeface="Arial"/>
              <a:sym typeface="Arial"/>
            </a:endParaRPr>
          </a:p>
          <a:p>
            <a:pPr marL="0" lvl="0" indent="0" algn="l" rtl="0">
              <a:lnSpc>
                <a:spcPct val="115000"/>
              </a:lnSpc>
              <a:spcBef>
                <a:spcPts val="0"/>
              </a:spcBef>
              <a:spcAft>
                <a:spcPts val="0"/>
              </a:spcAft>
              <a:buSzPts val="1400"/>
              <a:buNone/>
            </a:pP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sv-SE" sz="1100">
                <a:latin typeface="Arial"/>
                <a:ea typeface="Arial"/>
                <a:cs typeface="Arial"/>
                <a:sym typeface="Arial"/>
              </a:rPr>
              <a:t>Läs om de här områdena på avtalat.se</a:t>
            </a:r>
            <a:endParaRPr sz="1100">
              <a:latin typeface="Arial"/>
              <a:ea typeface="Arial"/>
              <a:cs typeface="Arial"/>
              <a:sym typeface="Arial"/>
            </a:endParaRPr>
          </a:p>
          <a:p>
            <a:pPr marL="0" lvl="0" indent="0" algn="l" rtl="0">
              <a:lnSpc>
                <a:spcPct val="115000"/>
              </a:lnSpc>
              <a:spcBef>
                <a:spcPts val="0"/>
              </a:spcBef>
              <a:spcAft>
                <a:spcPts val="0"/>
              </a:spcAft>
              <a:buSzPts val="1400"/>
              <a:buNone/>
            </a:pPr>
            <a:endParaRPr sz="1100">
              <a:latin typeface="Arial"/>
              <a:ea typeface="Arial"/>
              <a:cs typeface="Arial"/>
              <a:sym typeface="Arial"/>
            </a:endParaRPr>
          </a:p>
        </p:txBody>
      </p:sp>
      <p:sp>
        <p:nvSpPr>
          <p:cNvPr id="99" name="Google Shape;99;g2d3db34b848_0_8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2d3db34b848_0_10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sv-SE" sz="1100">
                <a:latin typeface="Arial"/>
                <a:ea typeface="Arial"/>
                <a:cs typeface="Arial"/>
                <a:sym typeface="Arial"/>
              </a:rPr>
              <a:t>På avtalat.se finns information om din pension och försäkring via jobbet. Gå in och kolla så du får en uppfattning om vilka försäkringar du har – innan du behöver dem. Du kan även göra vissa val kring din pension.</a:t>
            </a:r>
            <a:endParaRPr sz="1100">
              <a:latin typeface="Arial"/>
              <a:ea typeface="Arial"/>
              <a:cs typeface="Arial"/>
              <a:sym typeface="Arial"/>
            </a:endParaRPr>
          </a:p>
          <a:p>
            <a:pPr marL="0" lvl="0" indent="0" algn="l" rtl="0">
              <a:lnSpc>
                <a:spcPct val="115000"/>
              </a:lnSpc>
              <a:spcBef>
                <a:spcPts val="0"/>
              </a:spcBef>
              <a:spcAft>
                <a:spcPts val="0"/>
              </a:spcAft>
              <a:buSzPts val="1400"/>
              <a:buNone/>
            </a:pPr>
            <a:endParaRPr sz="11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sv-SE" sz="1100">
                <a:latin typeface="Arial"/>
                <a:ea typeface="Arial"/>
                <a:cs typeface="Arial"/>
                <a:sym typeface="Arial"/>
              </a:rPr>
              <a:t>Om du redan nu vet att du vill anmäla något så gör du det på afaforsakring.se</a:t>
            </a:r>
            <a:endParaRPr sz="1100">
              <a:latin typeface="Arial"/>
              <a:ea typeface="Arial"/>
              <a:cs typeface="Arial"/>
              <a:sym typeface="Arial"/>
            </a:endParaRPr>
          </a:p>
          <a:p>
            <a:pPr marL="0" lvl="0" indent="0" algn="l" rtl="0">
              <a:lnSpc>
                <a:spcPct val="115000"/>
              </a:lnSpc>
              <a:spcBef>
                <a:spcPts val="0"/>
              </a:spcBef>
              <a:spcAft>
                <a:spcPts val="0"/>
              </a:spcAft>
              <a:buSzPts val="1400"/>
              <a:buNone/>
            </a:pPr>
            <a:endParaRPr sz="1100">
              <a:latin typeface="Arial"/>
              <a:ea typeface="Arial"/>
              <a:cs typeface="Arial"/>
              <a:sym typeface="Arial"/>
            </a:endParaRPr>
          </a:p>
        </p:txBody>
      </p:sp>
      <p:sp>
        <p:nvSpPr>
          <p:cNvPr id="107" name="Google Shape;107;g2d3db34b848_0_10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Rubrikbild" type="title">
  <p:cSld name="TITLE">
    <p:bg>
      <p:bgPr>
        <a:solidFill>
          <a:schemeClr val="lt1"/>
        </a:solidFill>
        <a:effectLst/>
      </p:bgPr>
    </p:bg>
    <p:spTree>
      <p:nvGrpSpPr>
        <p:cNvPr id="1" name="Shape 15"/>
        <p:cNvGrpSpPr/>
        <p:nvPr/>
      </p:nvGrpSpPr>
      <p:grpSpPr>
        <a:xfrm>
          <a:off x="0" y="0"/>
          <a:ext cx="0" cy="0"/>
          <a:chOff x="0" y="0"/>
          <a:chExt cx="0" cy="0"/>
        </a:xfrm>
      </p:grpSpPr>
      <p:sp>
        <p:nvSpPr>
          <p:cNvPr id="16" name="Google Shape;16;p18"/>
          <p:cNvSpPr txBox="1">
            <a:spLocks noGrp="1"/>
          </p:cNvSpPr>
          <p:nvPr>
            <p:ph type="ctrTitle"/>
          </p:nvPr>
        </p:nvSpPr>
        <p:spPr>
          <a:xfrm>
            <a:off x="2243138" y="1194079"/>
            <a:ext cx="7692897" cy="2387600"/>
          </a:xfrm>
          <a:prstGeom prst="rect">
            <a:avLst/>
          </a:prstGeom>
          <a:noFill/>
          <a:ln>
            <a:noFill/>
          </a:ln>
        </p:spPr>
        <p:txBody>
          <a:bodyPr spcFirstLastPara="1" wrap="square" lIns="0" tIns="0" rIns="0" bIns="0" anchor="b" anchorCtr="1">
            <a:noAutofit/>
          </a:bodyPr>
          <a:lstStyle>
            <a:lvl1pPr lvl="0" algn="ctr">
              <a:lnSpc>
                <a:spcPct val="85000"/>
              </a:lnSpc>
              <a:spcBef>
                <a:spcPts val="0"/>
              </a:spcBef>
              <a:spcAft>
                <a:spcPts val="0"/>
              </a:spcAft>
              <a:buClr>
                <a:schemeClr val="dk1"/>
              </a:buClr>
              <a:buSzPts val="4200"/>
              <a:buFont typeface="Arial"/>
              <a:buNone/>
              <a:defRPr sz="4200">
                <a:solidFill>
                  <a:schemeClr val="dk1"/>
                </a:solidFill>
                <a:latin typeface="Arial"/>
                <a:ea typeface="Arial"/>
                <a:cs typeface="Arial"/>
                <a:sym typeface="Arial"/>
              </a:defRPr>
            </a:lvl1pPr>
            <a:lvl2pPr lvl="1" algn="l">
              <a:lnSpc>
                <a:spcPct val="100000"/>
              </a:lnSpc>
              <a:spcBef>
                <a:spcPts val="0"/>
              </a:spcBef>
              <a:spcAft>
                <a:spcPts val="0"/>
              </a:spcAft>
              <a:buClr>
                <a:schemeClr val="dk1"/>
              </a:buClr>
              <a:buSzPts val="1400"/>
              <a:buNone/>
              <a:defRPr>
                <a:solidFill>
                  <a:schemeClr val="dk1"/>
                </a:solidFill>
              </a:defRPr>
            </a:lvl2pPr>
            <a:lvl3pPr lvl="2" algn="l">
              <a:lnSpc>
                <a:spcPct val="100000"/>
              </a:lnSpc>
              <a:spcBef>
                <a:spcPts val="0"/>
              </a:spcBef>
              <a:spcAft>
                <a:spcPts val="0"/>
              </a:spcAft>
              <a:buClr>
                <a:schemeClr val="dk1"/>
              </a:buClr>
              <a:buSzPts val="1400"/>
              <a:buNone/>
              <a:defRPr>
                <a:solidFill>
                  <a:schemeClr val="dk1"/>
                </a:solidFill>
              </a:defRPr>
            </a:lvl3pPr>
            <a:lvl4pPr lvl="3" algn="l">
              <a:lnSpc>
                <a:spcPct val="100000"/>
              </a:lnSpc>
              <a:spcBef>
                <a:spcPts val="0"/>
              </a:spcBef>
              <a:spcAft>
                <a:spcPts val="0"/>
              </a:spcAft>
              <a:buClr>
                <a:schemeClr val="dk1"/>
              </a:buClr>
              <a:buSzPts val="1400"/>
              <a:buNone/>
              <a:defRPr>
                <a:solidFill>
                  <a:schemeClr val="dk1"/>
                </a:solidFill>
              </a:defRPr>
            </a:lvl4pPr>
            <a:lvl5pPr lvl="4" algn="l">
              <a:lnSpc>
                <a:spcPct val="100000"/>
              </a:lnSpc>
              <a:spcBef>
                <a:spcPts val="0"/>
              </a:spcBef>
              <a:spcAft>
                <a:spcPts val="0"/>
              </a:spcAft>
              <a:buClr>
                <a:schemeClr val="dk1"/>
              </a:buClr>
              <a:buSzPts val="1400"/>
              <a:buNone/>
              <a:defRPr>
                <a:solidFill>
                  <a:schemeClr val="dk1"/>
                </a:solidFill>
              </a:defRPr>
            </a:lvl5pPr>
            <a:lvl6pPr lvl="5" algn="l">
              <a:lnSpc>
                <a:spcPct val="100000"/>
              </a:lnSpc>
              <a:spcBef>
                <a:spcPts val="0"/>
              </a:spcBef>
              <a:spcAft>
                <a:spcPts val="0"/>
              </a:spcAft>
              <a:buClr>
                <a:schemeClr val="dk1"/>
              </a:buClr>
              <a:buSzPts val="1400"/>
              <a:buNone/>
              <a:defRPr>
                <a:solidFill>
                  <a:schemeClr val="dk1"/>
                </a:solidFill>
              </a:defRPr>
            </a:lvl6pPr>
            <a:lvl7pPr lvl="6" algn="l">
              <a:lnSpc>
                <a:spcPct val="100000"/>
              </a:lnSpc>
              <a:spcBef>
                <a:spcPts val="0"/>
              </a:spcBef>
              <a:spcAft>
                <a:spcPts val="0"/>
              </a:spcAft>
              <a:buClr>
                <a:schemeClr val="dk1"/>
              </a:buClr>
              <a:buSzPts val="1400"/>
              <a:buNone/>
              <a:defRPr>
                <a:solidFill>
                  <a:schemeClr val="dk1"/>
                </a:solidFill>
              </a:defRPr>
            </a:lvl7pPr>
            <a:lvl8pPr lvl="7" algn="l">
              <a:lnSpc>
                <a:spcPct val="100000"/>
              </a:lnSpc>
              <a:spcBef>
                <a:spcPts val="0"/>
              </a:spcBef>
              <a:spcAft>
                <a:spcPts val="0"/>
              </a:spcAft>
              <a:buClr>
                <a:schemeClr val="dk1"/>
              </a:buClr>
              <a:buSzPts val="1400"/>
              <a:buNone/>
              <a:defRPr>
                <a:solidFill>
                  <a:schemeClr val="dk1"/>
                </a:solidFill>
              </a:defRPr>
            </a:lvl8pPr>
            <a:lvl9pPr lvl="8" algn="l">
              <a:lnSpc>
                <a:spcPct val="100000"/>
              </a:lnSpc>
              <a:spcBef>
                <a:spcPts val="0"/>
              </a:spcBef>
              <a:spcAft>
                <a:spcPts val="0"/>
              </a:spcAft>
              <a:buClr>
                <a:schemeClr val="dk1"/>
              </a:buClr>
              <a:buSzPts val="1400"/>
              <a:buNone/>
              <a:defRPr>
                <a:solidFill>
                  <a:schemeClr val="dk1"/>
                </a:solidFill>
              </a:defRPr>
            </a:lvl9pPr>
          </a:lstStyle>
          <a:p>
            <a:endParaRPr/>
          </a:p>
        </p:txBody>
      </p:sp>
      <p:sp>
        <p:nvSpPr>
          <p:cNvPr id="17" name="Google Shape;17;p18"/>
          <p:cNvSpPr txBox="1">
            <a:spLocks noGrp="1"/>
          </p:cNvSpPr>
          <p:nvPr>
            <p:ph type="subTitle" idx="1"/>
          </p:nvPr>
        </p:nvSpPr>
        <p:spPr>
          <a:xfrm>
            <a:off x="2255966" y="4012018"/>
            <a:ext cx="7692900" cy="1565700"/>
          </a:xfrm>
          <a:prstGeom prst="rect">
            <a:avLst/>
          </a:prstGeom>
          <a:noFill/>
          <a:ln>
            <a:noFill/>
          </a:ln>
        </p:spPr>
        <p:txBody>
          <a:bodyPr spcFirstLastPara="1" wrap="square" lIns="0" tIns="0" rIns="0" bIns="0" anchor="t" anchorCtr="0">
            <a:noAutofit/>
          </a:bodyPr>
          <a:lstStyle>
            <a:lvl1pPr lvl="0" algn="ctr">
              <a:lnSpc>
                <a:spcPct val="90000"/>
              </a:lnSpc>
              <a:spcBef>
                <a:spcPts val="1000"/>
              </a:spcBef>
              <a:spcAft>
                <a:spcPts val="0"/>
              </a:spcAft>
              <a:buClr>
                <a:schemeClr val="dk1"/>
              </a:buClr>
              <a:buSzPts val="1440"/>
              <a:buFont typeface="Arial"/>
              <a:buNone/>
              <a:defRPr sz="1800">
                <a:latin typeface="Arial"/>
                <a:ea typeface="Arial"/>
                <a:cs typeface="Arial"/>
                <a:sym typeface="Arial"/>
              </a:defRPr>
            </a:lvl1pPr>
            <a:lvl2pPr lvl="1" algn="ctr">
              <a:lnSpc>
                <a:spcPct val="90000"/>
              </a:lnSpc>
              <a:spcBef>
                <a:spcPts val="500"/>
              </a:spcBef>
              <a:spcAft>
                <a:spcPts val="0"/>
              </a:spcAft>
              <a:buClr>
                <a:schemeClr val="dk1"/>
              </a:buClr>
              <a:buSzPts val="1600"/>
              <a:buFont typeface="Arial"/>
              <a:buNone/>
              <a:defRPr sz="2000">
                <a:latin typeface="Arial"/>
                <a:ea typeface="Arial"/>
                <a:cs typeface="Arial"/>
                <a:sym typeface="Arial"/>
              </a:defRPr>
            </a:lvl2pPr>
            <a:lvl3pPr lvl="2" algn="ctr">
              <a:lnSpc>
                <a:spcPct val="90000"/>
              </a:lnSpc>
              <a:spcBef>
                <a:spcPts val="500"/>
              </a:spcBef>
              <a:spcAft>
                <a:spcPts val="0"/>
              </a:spcAft>
              <a:buClr>
                <a:schemeClr val="dk1"/>
              </a:buClr>
              <a:buSzPts val="1440"/>
              <a:buFont typeface="Arial"/>
              <a:buNone/>
              <a:defRPr sz="1800">
                <a:latin typeface="Arial"/>
                <a:ea typeface="Arial"/>
                <a:cs typeface="Arial"/>
                <a:sym typeface="Arial"/>
              </a:defRPr>
            </a:lvl3pPr>
            <a:lvl4pPr lvl="3" algn="ctr">
              <a:lnSpc>
                <a:spcPct val="90000"/>
              </a:lnSpc>
              <a:spcBef>
                <a:spcPts val="500"/>
              </a:spcBef>
              <a:spcAft>
                <a:spcPts val="0"/>
              </a:spcAft>
              <a:buClr>
                <a:schemeClr val="dk1"/>
              </a:buClr>
              <a:buSzPts val="1280"/>
              <a:buFont typeface="Arial"/>
              <a:buNone/>
              <a:defRPr sz="1600">
                <a:latin typeface="Arial"/>
                <a:ea typeface="Arial"/>
                <a:cs typeface="Arial"/>
                <a:sym typeface="Arial"/>
              </a:defRPr>
            </a:lvl4pPr>
            <a:lvl5pPr lvl="4" algn="ctr">
              <a:lnSpc>
                <a:spcPct val="90000"/>
              </a:lnSpc>
              <a:spcBef>
                <a:spcPts val="500"/>
              </a:spcBef>
              <a:spcAft>
                <a:spcPts val="0"/>
              </a:spcAft>
              <a:buClr>
                <a:schemeClr val="dk1"/>
              </a:buClr>
              <a:buSzPts val="1280"/>
              <a:buFont typeface="Arial"/>
              <a:buNone/>
              <a:defRPr sz="1600">
                <a:latin typeface="Arial"/>
                <a:ea typeface="Arial"/>
                <a:cs typeface="Arial"/>
                <a:sym typeface="Arial"/>
              </a:defRPr>
            </a:lvl5pPr>
            <a:lvl6pPr lvl="5" algn="ctr">
              <a:lnSpc>
                <a:spcPct val="90000"/>
              </a:lnSpc>
              <a:spcBef>
                <a:spcPts val="500"/>
              </a:spcBef>
              <a:spcAft>
                <a:spcPts val="0"/>
              </a:spcAft>
              <a:buClr>
                <a:schemeClr val="dk1"/>
              </a:buClr>
              <a:buSzPts val="1280"/>
              <a:buFont typeface="Arial"/>
              <a:buNone/>
              <a:defRPr sz="1600">
                <a:latin typeface="Arial"/>
                <a:ea typeface="Arial"/>
                <a:cs typeface="Arial"/>
                <a:sym typeface="Arial"/>
              </a:defRPr>
            </a:lvl6pPr>
            <a:lvl7pPr lvl="6" algn="ctr">
              <a:lnSpc>
                <a:spcPct val="90000"/>
              </a:lnSpc>
              <a:spcBef>
                <a:spcPts val="500"/>
              </a:spcBef>
              <a:spcAft>
                <a:spcPts val="0"/>
              </a:spcAft>
              <a:buClr>
                <a:schemeClr val="dk1"/>
              </a:buClr>
              <a:buSzPts val="1280"/>
              <a:buFont typeface="Arial"/>
              <a:buNone/>
              <a:defRPr sz="1600">
                <a:latin typeface="Arial"/>
                <a:ea typeface="Arial"/>
                <a:cs typeface="Arial"/>
                <a:sym typeface="Arial"/>
              </a:defRPr>
            </a:lvl7pPr>
            <a:lvl8pPr lvl="7" algn="ctr">
              <a:lnSpc>
                <a:spcPct val="90000"/>
              </a:lnSpc>
              <a:spcBef>
                <a:spcPts val="500"/>
              </a:spcBef>
              <a:spcAft>
                <a:spcPts val="0"/>
              </a:spcAft>
              <a:buClr>
                <a:schemeClr val="dk1"/>
              </a:buClr>
              <a:buSzPts val="1280"/>
              <a:buFont typeface="Arial"/>
              <a:buNone/>
              <a:defRPr sz="1600">
                <a:latin typeface="Arial"/>
                <a:ea typeface="Arial"/>
                <a:cs typeface="Arial"/>
                <a:sym typeface="Arial"/>
              </a:defRPr>
            </a:lvl8pPr>
            <a:lvl9pPr lvl="8" algn="ctr">
              <a:lnSpc>
                <a:spcPct val="90000"/>
              </a:lnSpc>
              <a:spcBef>
                <a:spcPts val="500"/>
              </a:spcBef>
              <a:spcAft>
                <a:spcPts val="0"/>
              </a:spcAft>
              <a:buClr>
                <a:schemeClr val="dk1"/>
              </a:buClr>
              <a:buSzPts val="1280"/>
              <a:buFont typeface="Arial"/>
              <a:buNone/>
              <a:defRPr sz="1600">
                <a:latin typeface="Arial"/>
                <a:ea typeface="Arial"/>
                <a:cs typeface="Arial"/>
                <a:sym typeface="Arial"/>
              </a:defRPr>
            </a:lvl9pPr>
          </a:lstStyle>
          <a:p>
            <a:endParaRPr/>
          </a:p>
        </p:txBody>
      </p:sp>
      <p:sp>
        <p:nvSpPr>
          <p:cNvPr id="18" name="Google Shape;18;p18"/>
          <p:cNvSpPr txBox="1">
            <a:spLocks noGrp="1"/>
          </p:cNvSpPr>
          <p:nvPr>
            <p:ph type="dt" idx="10"/>
          </p:nvPr>
        </p:nvSpPr>
        <p:spPr>
          <a:xfrm>
            <a:off x="854066" y="6470515"/>
            <a:ext cx="1440000" cy="180000"/>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Clr>
                <a:schemeClr val="dk1"/>
              </a:buClr>
              <a:buSzPts val="1400"/>
              <a:buNone/>
              <a:defRPr>
                <a:latin typeface="Arial"/>
                <a:ea typeface="Arial"/>
                <a:cs typeface="Arial"/>
                <a:sym typeface="Arial"/>
              </a:defRPr>
            </a:lvl1pPr>
            <a:lvl2pPr lvl="1" algn="l">
              <a:lnSpc>
                <a:spcPct val="100000"/>
              </a:lnSpc>
              <a:spcBef>
                <a:spcPts val="0"/>
              </a:spcBef>
              <a:spcAft>
                <a:spcPts val="0"/>
              </a:spcAft>
              <a:buClr>
                <a:schemeClr val="dk1"/>
              </a:buClr>
              <a:buSzPts val="1400"/>
              <a:buNone/>
              <a:defRPr>
                <a:latin typeface="Arial"/>
                <a:ea typeface="Arial"/>
                <a:cs typeface="Arial"/>
                <a:sym typeface="Arial"/>
              </a:defRPr>
            </a:lvl2pPr>
            <a:lvl3pPr lvl="2" algn="l">
              <a:lnSpc>
                <a:spcPct val="100000"/>
              </a:lnSpc>
              <a:spcBef>
                <a:spcPts val="0"/>
              </a:spcBef>
              <a:spcAft>
                <a:spcPts val="0"/>
              </a:spcAft>
              <a:buClr>
                <a:schemeClr val="dk1"/>
              </a:buClr>
              <a:buSzPts val="1400"/>
              <a:buNone/>
              <a:defRPr>
                <a:latin typeface="Arial"/>
                <a:ea typeface="Arial"/>
                <a:cs typeface="Arial"/>
                <a:sym typeface="Arial"/>
              </a:defRPr>
            </a:lvl3pPr>
            <a:lvl4pPr lvl="3" algn="l">
              <a:lnSpc>
                <a:spcPct val="100000"/>
              </a:lnSpc>
              <a:spcBef>
                <a:spcPts val="0"/>
              </a:spcBef>
              <a:spcAft>
                <a:spcPts val="0"/>
              </a:spcAft>
              <a:buClr>
                <a:schemeClr val="dk1"/>
              </a:buClr>
              <a:buSzPts val="1400"/>
              <a:buNone/>
              <a:defRPr>
                <a:latin typeface="Arial"/>
                <a:ea typeface="Arial"/>
                <a:cs typeface="Arial"/>
                <a:sym typeface="Arial"/>
              </a:defRPr>
            </a:lvl4pPr>
            <a:lvl5pPr lvl="4" algn="l">
              <a:lnSpc>
                <a:spcPct val="100000"/>
              </a:lnSpc>
              <a:spcBef>
                <a:spcPts val="0"/>
              </a:spcBef>
              <a:spcAft>
                <a:spcPts val="0"/>
              </a:spcAft>
              <a:buClr>
                <a:schemeClr val="dk1"/>
              </a:buClr>
              <a:buSzPts val="1400"/>
              <a:buNone/>
              <a:defRPr>
                <a:latin typeface="Arial"/>
                <a:ea typeface="Arial"/>
                <a:cs typeface="Arial"/>
                <a:sym typeface="Arial"/>
              </a:defRPr>
            </a:lvl5pPr>
            <a:lvl6pPr lvl="5" algn="l">
              <a:lnSpc>
                <a:spcPct val="100000"/>
              </a:lnSpc>
              <a:spcBef>
                <a:spcPts val="0"/>
              </a:spcBef>
              <a:spcAft>
                <a:spcPts val="0"/>
              </a:spcAft>
              <a:buClr>
                <a:schemeClr val="dk1"/>
              </a:buClr>
              <a:buSzPts val="1400"/>
              <a:buNone/>
              <a:defRPr>
                <a:latin typeface="Arial"/>
                <a:ea typeface="Arial"/>
                <a:cs typeface="Arial"/>
                <a:sym typeface="Arial"/>
              </a:defRPr>
            </a:lvl6pPr>
            <a:lvl7pPr lvl="6" algn="l">
              <a:lnSpc>
                <a:spcPct val="100000"/>
              </a:lnSpc>
              <a:spcBef>
                <a:spcPts val="0"/>
              </a:spcBef>
              <a:spcAft>
                <a:spcPts val="0"/>
              </a:spcAft>
              <a:buClr>
                <a:schemeClr val="dk1"/>
              </a:buClr>
              <a:buSzPts val="1400"/>
              <a:buNone/>
              <a:defRPr>
                <a:latin typeface="Arial"/>
                <a:ea typeface="Arial"/>
                <a:cs typeface="Arial"/>
                <a:sym typeface="Arial"/>
              </a:defRPr>
            </a:lvl7pPr>
            <a:lvl8pPr lvl="7" algn="l">
              <a:lnSpc>
                <a:spcPct val="100000"/>
              </a:lnSpc>
              <a:spcBef>
                <a:spcPts val="0"/>
              </a:spcBef>
              <a:spcAft>
                <a:spcPts val="0"/>
              </a:spcAft>
              <a:buClr>
                <a:schemeClr val="dk1"/>
              </a:buClr>
              <a:buSzPts val="1400"/>
              <a:buNone/>
              <a:defRPr>
                <a:latin typeface="Arial"/>
                <a:ea typeface="Arial"/>
                <a:cs typeface="Arial"/>
                <a:sym typeface="Arial"/>
              </a:defRPr>
            </a:lvl8pPr>
            <a:lvl9pPr lvl="8" algn="l">
              <a:lnSpc>
                <a:spcPct val="100000"/>
              </a:lnSpc>
              <a:spcBef>
                <a:spcPts val="0"/>
              </a:spcBef>
              <a:spcAft>
                <a:spcPts val="0"/>
              </a:spcAft>
              <a:buClr>
                <a:schemeClr val="dk1"/>
              </a:buClr>
              <a:buSzPts val="1400"/>
              <a:buNone/>
              <a:defRPr>
                <a:latin typeface="Arial"/>
                <a:ea typeface="Arial"/>
                <a:cs typeface="Arial"/>
                <a:sym typeface="Arial"/>
              </a:defRPr>
            </a:lvl9pPr>
          </a:lstStyle>
          <a:p>
            <a:endParaRPr/>
          </a:p>
        </p:txBody>
      </p:sp>
      <p:sp>
        <p:nvSpPr>
          <p:cNvPr id="19" name="Google Shape;19;p18"/>
          <p:cNvSpPr txBox="1">
            <a:spLocks noGrp="1"/>
          </p:cNvSpPr>
          <p:nvPr>
            <p:ph type="ftr" idx="11"/>
          </p:nvPr>
        </p:nvSpPr>
        <p:spPr>
          <a:xfrm>
            <a:off x="3612000" y="6470515"/>
            <a:ext cx="4968000" cy="180000"/>
          </a:xfrm>
          <a:prstGeom prst="rect">
            <a:avLst/>
          </a:prstGeom>
          <a:noFill/>
          <a:ln>
            <a:noFill/>
          </a:ln>
        </p:spPr>
        <p:txBody>
          <a:bodyPr spcFirstLastPara="1" wrap="square" lIns="0" tIns="0" rIns="0" bIns="0" anchor="ctr" anchorCtr="0">
            <a:noAutofit/>
          </a:bodyPr>
          <a:lstStyle>
            <a:lvl1pPr lvl="0" algn="ctr">
              <a:lnSpc>
                <a:spcPct val="100000"/>
              </a:lnSpc>
              <a:spcBef>
                <a:spcPts val="0"/>
              </a:spcBef>
              <a:spcAft>
                <a:spcPts val="0"/>
              </a:spcAft>
              <a:buClr>
                <a:schemeClr val="dk1"/>
              </a:buClr>
              <a:buSzPts val="1400"/>
              <a:buNone/>
              <a:defRPr>
                <a:latin typeface="Arial"/>
                <a:ea typeface="Arial"/>
                <a:cs typeface="Arial"/>
                <a:sym typeface="Arial"/>
              </a:defRPr>
            </a:lvl1pPr>
            <a:lvl2pPr lvl="1" algn="l">
              <a:lnSpc>
                <a:spcPct val="100000"/>
              </a:lnSpc>
              <a:spcBef>
                <a:spcPts val="0"/>
              </a:spcBef>
              <a:spcAft>
                <a:spcPts val="0"/>
              </a:spcAft>
              <a:buClr>
                <a:schemeClr val="dk1"/>
              </a:buClr>
              <a:buSzPts val="1400"/>
              <a:buNone/>
              <a:defRPr>
                <a:latin typeface="Arial"/>
                <a:ea typeface="Arial"/>
                <a:cs typeface="Arial"/>
                <a:sym typeface="Arial"/>
              </a:defRPr>
            </a:lvl2pPr>
            <a:lvl3pPr lvl="2" algn="l">
              <a:lnSpc>
                <a:spcPct val="100000"/>
              </a:lnSpc>
              <a:spcBef>
                <a:spcPts val="0"/>
              </a:spcBef>
              <a:spcAft>
                <a:spcPts val="0"/>
              </a:spcAft>
              <a:buClr>
                <a:schemeClr val="dk1"/>
              </a:buClr>
              <a:buSzPts val="1400"/>
              <a:buNone/>
              <a:defRPr>
                <a:latin typeface="Arial"/>
                <a:ea typeface="Arial"/>
                <a:cs typeface="Arial"/>
                <a:sym typeface="Arial"/>
              </a:defRPr>
            </a:lvl3pPr>
            <a:lvl4pPr lvl="3" algn="l">
              <a:lnSpc>
                <a:spcPct val="100000"/>
              </a:lnSpc>
              <a:spcBef>
                <a:spcPts val="0"/>
              </a:spcBef>
              <a:spcAft>
                <a:spcPts val="0"/>
              </a:spcAft>
              <a:buClr>
                <a:schemeClr val="dk1"/>
              </a:buClr>
              <a:buSzPts val="1400"/>
              <a:buNone/>
              <a:defRPr>
                <a:latin typeface="Arial"/>
                <a:ea typeface="Arial"/>
                <a:cs typeface="Arial"/>
                <a:sym typeface="Arial"/>
              </a:defRPr>
            </a:lvl4pPr>
            <a:lvl5pPr lvl="4" algn="l">
              <a:lnSpc>
                <a:spcPct val="100000"/>
              </a:lnSpc>
              <a:spcBef>
                <a:spcPts val="0"/>
              </a:spcBef>
              <a:spcAft>
                <a:spcPts val="0"/>
              </a:spcAft>
              <a:buClr>
                <a:schemeClr val="dk1"/>
              </a:buClr>
              <a:buSzPts val="1400"/>
              <a:buNone/>
              <a:defRPr>
                <a:latin typeface="Arial"/>
                <a:ea typeface="Arial"/>
                <a:cs typeface="Arial"/>
                <a:sym typeface="Arial"/>
              </a:defRPr>
            </a:lvl5pPr>
            <a:lvl6pPr lvl="5" algn="l">
              <a:lnSpc>
                <a:spcPct val="100000"/>
              </a:lnSpc>
              <a:spcBef>
                <a:spcPts val="0"/>
              </a:spcBef>
              <a:spcAft>
                <a:spcPts val="0"/>
              </a:spcAft>
              <a:buClr>
                <a:schemeClr val="dk1"/>
              </a:buClr>
              <a:buSzPts val="1400"/>
              <a:buNone/>
              <a:defRPr>
                <a:latin typeface="Arial"/>
                <a:ea typeface="Arial"/>
                <a:cs typeface="Arial"/>
                <a:sym typeface="Arial"/>
              </a:defRPr>
            </a:lvl6pPr>
            <a:lvl7pPr lvl="6" algn="l">
              <a:lnSpc>
                <a:spcPct val="100000"/>
              </a:lnSpc>
              <a:spcBef>
                <a:spcPts val="0"/>
              </a:spcBef>
              <a:spcAft>
                <a:spcPts val="0"/>
              </a:spcAft>
              <a:buClr>
                <a:schemeClr val="dk1"/>
              </a:buClr>
              <a:buSzPts val="1400"/>
              <a:buNone/>
              <a:defRPr>
                <a:latin typeface="Arial"/>
                <a:ea typeface="Arial"/>
                <a:cs typeface="Arial"/>
                <a:sym typeface="Arial"/>
              </a:defRPr>
            </a:lvl7pPr>
            <a:lvl8pPr lvl="7" algn="l">
              <a:lnSpc>
                <a:spcPct val="100000"/>
              </a:lnSpc>
              <a:spcBef>
                <a:spcPts val="0"/>
              </a:spcBef>
              <a:spcAft>
                <a:spcPts val="0"/>
              </a:spcAft>
              <a:buClr>
                <a:schemeClr val="dk1"/>
              </a:buClr>
              <a:buSzPts val="1400"/>
              <a:buNone/>
              <a:defRPr>
                <a:latin typeface="Arial"/>
                <a:ea typeface="Arial"/>
                <a:cs typeface="Arial"/>
                <a:sym typeface="Arial"/>
              </a:defRPr>
            </a:lvl8pPr>
            <a:lvl9pPr lvl="8" algn="l">
              <a:lnSpc>
                <a:spcPct val="100000"/>
              </a:lnSpc>
              <a:spcBef>
                <a:spcPts val="0"/>
              </a:spcBef>
              <a:spcAft>
                <a:spcPts val="0"/>
              </a:spcAft>
              <a:buClr>
                <a:schemeClr val="dk1"/>
              </a:buClr>
              <a:buSzPts val="1400"/>
              <a:buNone/>
              <a:defRPr>
                <a:latin typeface="Arial"/>
                <a:ea typeface="Arial"/>
                <a:cs typeface="Arial"/>
                <a:sym typeface="Arial"/>
              </a:defRPr>
            </a:lvl9pPr>
          </a:lstStyle>
          <a:p>
            <a:endParaRPr/>
          </a:p>
        </p:txBody>
      </p:sp>
      <p:sp>
        <p:nvSpPr>
          <p:cNvPr id="20" name="Google Shape;20;p18"/>
          <p:cNvSpPr txBox="1">
            <a:spLocks noGrp="1"/>
          </p:cNvSpPr>
          <p:nvPr>
            <p:ph type="sldNum" idx="12"/>
          </p:nvPr>
        </p:nvSpPr>
        <p:spPr>
          <a:xfrm>
            <a:off x="306593" y="6470515"/>
            <a:ext cx="531605" cy="180000"/>
          </a:xfrm>
          <a:prstGeom prst="rect">
            <a:avLst/>
          </a:prstGeom>
          <a:noFill/>
          <a:ln>
            <a:noFill/>
          </a:ln>
        </p:spPr>
        <p:txBody>
          <a:bodyPr spcFirstLastPara="1" wrap="square" lIns="0" tIns="0" rIns="0" bIns="0" anchor="ctr" anchorCtr="0">
            <a:noAutofit/>
          </a:bodyPr>
          <a:lstStyle>
            <a:lvl1pPr marL="0" marR="0" lvl="0" indent="0" algn="l">
              <a:lnSpc>
                <a:spcPct val="100000"/>
              </a:lnSpc>
              <a:spcBef>
                <a:spcPts val="0"/>
              </a:spcBef>
              <a:spcAft>
                <a:spcPts val="0"/>
              </a:spcAft>
              <a:buClr>
                <a:srgbClr val="000000"/>
              </a:buClr>
              <a:buSzPts val="1000"/>
              <a:buFont typeface="Arial"/>
              <a:buNone/>
              <a:defRPr sz="1000" i="0" u="none" strike="noStrike" cap="none">
                <a:latin typeface="Arial"/>
                <a:ea typeface="Arial"/>
                <a:cs typeface="Arial"/>
                <a:sym typeface="Arial"/>
              </a:defRPr>
            </a:lvl1pPr>
            <a:lvl2pPr marL="0" marR="0" lvl="1" indent="0" algn="l">
              <a:lnSpc>
                <a:spcPct val="100000"/>
              </a:lnSpc>
              <a:spcBef>
                <a:spcPts val="0"/>
              </a:spcBef>
              <a:spcAft>
                <a:spcPts val="0"/>
              </a:spcAft>
              <a:buClr>
                <a:srgbClr val="000000"/>
              </a:buClr>
              <a:buSzPts val="1000"/>
              <a:buFont typeface="Arial"/>
              <a:buNone/>
              <a:defRPr sz="1000" i="0" u="none" strike="noStrike" cap="none">
                <a:latin typeface="Arial"/>
                <a:ea typeface="Arial"/>
                <a:cs typeface="Arial"/>
                <a:sym typeface="Arial"/>
              </a:defRPr>
            </a:lvl2pPr>
            <a:lvl3pPr marL="0" marR="0" lvl="2" indent="0" algn="l">
              <a:lnSpc>
                <a:spcPct val="100000"/>
              </a:lnSpc>
              <a:spcBef>
                <a:spcPts val="0"/>
              </a:spcBef>
              <a:spcAft>
                <a:spcPts val="0"/>
              </a:spcAft>
              <a:buClr>
                <a:srgbClr val="000000"/>
              </a:buClr>
              <a:buSzPts val="1000"/>
              <a:buFont typeface="Arial"/>
              <a:buNone/>
              <a:defRPr sz="1000" i="0" u="none" strike="noStrike" cap="none">
                <a:latin typeface="Arial"/>
                <a:ea typeface="Arial"/>
                <a:cs typeface="Arial"/>
                <a:sym typeface="Arial"/>
              </a:defRPr>
            </a:lvl3pPr>
            <a:lvl4pPr marL="0" marR="0" lvl="3" indent="0" algn="l">
              <a:lnSpc>
                <a:spcPct val="100000"/>
              </a:lnSpc>
              <a:spcBef>
                <a:spcPts val="0"/>
              </a:spcBef>
              <a:spcAft>
                <a:spcPts val="0"/>
              </a:spcAft>
              <a:buClr>
                <a:srgbClr val="000000"/>
              </a:buClr>
              <a:buSzPts val="1000"/>
              <a:buFont typeface="Arial"/>
              <a:buNone/>
              <a:defRPr sz="1000" i="0" u="none" strike="noStrike" cap="none">
                <a:latin typeface="Arial"/>
                <a:ea typeface="Arial"/>
                <a:cs typeface="Arial"/>
                <a:sym typeface="Arial"/>
              </a:defRPr>
            </a:lvl4pPr>
            <a:lvl5pPr marL="0" marR="0" lvl="4" indent="0" algn="l">
              <a:lnSpc>
                <a:spcPct val="100000"/>
              </a:lnSpc>
              <a:spcBef>
                <a:spcPts val="0"/>
              </a:spcBef>
              <a:spcAft>
                <a:spcPts val="0"/>
              </a:spcAft>
              <a:buClr>
                <a:srgbClr val="000000"/>
              </a:buClr>
              <a:buSzPts val="1000"/>
              <a:buFont typeface="Arial"/>
              <a:buNone/>
              <a:defRPr sz="1000" i="0" u="none" strike="noStrike" cap="none">
                <a:latin typeface="Arial"/>
                <a:ea typeface="Arial"/>
                <a:cs typeface="Arial"/>
                <a:sym typeface="Arial"/>
              </a:defRPr>
            </a:lvl5pPr>
            <a:lvl6pPr marL="0" marR="0" lvl="5" indent="0" algn="l">
              <a:lnSpc>
                <a:spcPct val="100000"/>
              </a:lnSpc>
              <a:spcBef>
                <a:spcPts val="0"/>
              </a:spcBef>
              <a:spcAft>
                <a:spcPts val="0"/>
              </a:spcAft>
              <a:buClr>
                <a:srgbClr val="000000"/>
              </a:buClr>
              <a:buSzPts val="1000"/>
              <a:buFont typeface="Arial"/>
              <a:buNone/>
              <a:defRPr sz="1000" i="0" u="none" strike="noStrike" cap="none">
                <a:latin typeface="Arial"/>
                <a:ea typeface="Arial"/>
                <a:cs typeface="Arial"/>
                <a:sym typeface="Arial"/>
              </a:defRPr>
            </a:lvl6pPr>
            <a:lvl7pPr marL="0" marR="0" lvl="6" indent="0" algn="l">
              <a:lnSpc>
                <a:spcPct val="100000"/>
              </a:lnSpc>
              <a:spcBef>
                <a:spcPts val="0"/>
              </a:spcBef>
              <a:spcAft>
                <a:spcPts val="0"/>
              </a:spcAft>
              <a:buClr>
                <a:srgbClr val="000000"/>
              </a:buClr>
              <a:buSzPts val="1000"/>
              <a:buFont typeface="Arial"/>
              <a:buNone/>
              <a:defRPr sz="1000" i="0" u="none" strike="noStrike" cap="none">
                <a:latin typeface="Arial"/>
                <a:ea typeface="Arial"/>
                <a:cs typeface="Arial"/>
                <a:sym typeface="Arial"/>
              </a:defRPr>
            </a:lvl7pPr>
            <a:lvl8pPr marL="0" marR="0" lvl="7" indent="0" algn="l">
              <a:lnSpc>
                <a:spcPct val="100000"/>
              </a:lnSpc>
              <a:spcBef>
                <a:spcPts val="0"/>
              </a:spcBef>
              <a:spcAft>
                <a:spcPts val="0"/>
              </a:spcAft>
              <a:buClr>
                <a:srgbClr val="000000"/>
              </a:buClr>
              <a:buSzPts val="1000"/>
              <a:buFont typeface="Arial"/>
              <a:buNone/>
              <a:defRPr sz="1000" i="0" u="none" strike="noStrike" cap="none">
                <a:latin typeface="Arial"/>
                <a:ea typeface="Arial"/>
                <a:cs typeface="Arial"/>
                <a:sym typeface="Arial"/>
              </a:defRPr>
            </a:lvl8pPr>
            <a:lvl9pPr marL="0" marR="0" lvl="8" indent="0" algn="l">
              <a:lnSpc>
                <a:spcPct val="100000"/>
              </a:lnSpc>
              <a:spcBef>
                <a:spcPts val="0"/>
              </a:spcBef>
              <a:spcAft>
                <a:spcPts val="0"/>
              </a:spcAft>
              <a:buClr>
                <a:srgbClr val="000000"/>
              </a:buClr>
              <a:buSzPts val="1000"/>
              <a:buFont typeface="Arial"/>
              <a:buNone/>
              <a:defRPr sz="1000" i="0" u="none" strike="noStrike" cap="none">
                <a:latin typeface="Arial"/>
                <a:ea typeface="Arial"/>
                <a:cs typeface="Arial"/>
                <a:sym typeface="Arial"/>
              </a:defRPr>
            </a:lvl9pPr>
          </a:lstStyle>
          <a:p>
            <a:pPr marL="0" lvl="0" indent="0" algn="l" rtl="0">
              <a:spcBef>
                <a:spcPts val="0"/>
              </a:spcBef>
              <a:spcAft>
                <a:spcPts val="0"/>
              </a:spcAft>
              <a:buNone/>
            </a:pPr>
            <a:fld id="{00000000-1234-1234-1234-123412341234}" type="slidenum">
              <a:rPr lang="sv-SE"/>
              <a:t>‹#›</a:t>
            </a:fld>
            <a:endParaRPr/>
          </a:p>
        </p:txBody>
      </p:sp>
    </p:spTree>
  </p:cSld>
  <p:clrMapOvr>
    <a:masterClrMapping/>
  </p:clrMapOvr>
  <p:extLst>
    <p:ext uri="{DCECCB84-F9BA-43D5-87BE-67443E8EF086}">
      <p15:sldGuideLst xmlns:p15="http://schemas.microsoft.com/office/powerpoint/2012/main">
        <p15:guide id="1" pos="1413">
          <p15:clr>
            <a:srgbClr val="FBAE40"/>
          </p15:clr>
        </p15:guide>
        <p15:guide id="2" pos="6267">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Avsnittsrubrik">
  <p:cSld name="Avsnittsrubrik">
    <p:bg>
      <p:bgPr>
        <a:solidFill>
          <a:schemeClr val="lt1"/>
        </a:solidFill>
        <a:effectLst/>
      </p:bgPr>
    </p:bg>
    <p:spTree>
      <p:nvGrpSpPr>
        <p:cNvPr id="1" name="Shape 21"/>
        <p:cNvGrpSpPr/>
        <p:nvPr/>
      </p:nvGrpSpPr>
      <p:grpSpPr>
        <a:xfrm>
          <a:off x="0" y="0"/>
          <a:ext cx="0" cy="0"/>
          <a:chOff x="0" y="0"/>
          <a:chExt cx="0" cy="0"/>
        </a:xfrm>
      </p:grpSpPr>
      <p:sp>
        <p:nvSpPr>
          <p:cNvPr id="22" name="Google Shape;22;p20"/>
          <p:cNvSpPr txBox="1">
            <a:spLocks noGrp="1"/>
          </p:cNvSpPr>
          <p:nvPr>
            <p:ph type="title"/>
          </p:nvPr>
        </p:nvSpPr>
        <p:spPr>
          <a:xfrm>
            <a:off x="2243139" y="1194079"/>
            <a:ext cx="7692897" cy="2387600"/>
          </a:xfrm>
          <a:prstGeom prst="rect">
            <a:avLst/>
          </a:prstGeom>
          <a:noFill/>
          <a:ln>
            <a:noFill/>
          </a:ln>
        </p:spPr>
        <p:txBody>
          <a:bodyPr spcFirstLastPara="1" wrap="square" lIns="0" tIns="0" rIns="0" bIns="0" anchor="b" anchorCtr="1">
            <a:noAutofit/>
          </a:bodyPr>
          <a:lstStyle>
            <a:lvl1pPr lvl="0" algn="ctr">
              <a:lnSpc>
                <a:spcPct val="85000"/>
              </a:lnSpc>
              <a:spcBef>
                <a:spcPts val="0"/>
              </a:spcBef>
              <a:spcAft>
                <a:spcPts val="0"/>
              </a:spcAft>
              <a:buClr>
                <a:schemeClr val="dk1"/>
              </a:buClr>
              <a:buSzPts val="4200"/>
              <a:buFont typeface="Arial"/>
              <a:buNone/>
              <a:defRPr sz="4200">
                <a:solidFill>
                  <a:schemeClr val="dk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20"/>
          <p:cNvSpPr txBox="1">
            <a:spLocks noGrp="1"/>
          </p:cNvSpPr>
          <p:nvPr>
            <p:ph type="dt" idx="10"/>
          </p:nvPr>
        </p:nvSpPr>
        <p:spPr>
          <a:xfrm>
            <a:off x="854066" y="6470515"/>
            <a:ext cx="1440000" cy="180000"/>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chemeClr val="dk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20"/>
          <p:cNvSpPr txBox="1">
            <a:spLocks noGrp="1"/>
          </p:cNvSpPr>
          <p:nvPr>
            <p:ph type="ftr" idx="11"/>
          </p:nvPr>
        </p:nvSpPr>
        <p:spPr>
          <a:xfrm>
            <a:off x="3612000" y="6470515"/>
            <a:ext cx="4968000" cy="180000"/>
          </a:xfrm>
          <a:prstGeom prst="rect">
            <a:avLst/>
          </a:prstGeom>
          <a:noFill/>
          <a:ln>
            <a:noFill/>
          </a:ln>
        </p:spPr>
        <p:txBody>
          <a:bodyPr spcFirstLastPara="1" wrap="square" lIns="0" tIns="0" rIns="0" bIns="0" anchor="ctr" anchorCtr="0">
            <a:noAutofit/>
          </a:bodyPr>
          <a:lstStyle>
            <a:lvl1pPr lvl="0" algn="ctr">
              <a:lnSpc>
                <a:spcPct val="100000"/>
              </a:lnSpc>
              <a:spcBef>
                <a:spcPts val="0"/>
              </a:spcBef>
              <a:spcAft>
                <a:spcPts val="0"/>
              </a:spcAft>
              <a:buSzPts val="1400"/>
              <a:buNone/>
              <a:defRPr>
                <a:solidFill>
                  <a:schemeClr val="dk1"/>
                </a:solidFill>
                <a:latin typeface="Arial"/>
                <a:ea typeface="Arial"/>
                <a:cs typeface="Arial"/>
                <a:sym typeface="Arial"/>
              </a:defRPr>
            </a:lvl1pPr>
            <a:lvl2pPr lvl="1" algn="l">
              <a:lnSpc>
                <a:spcPct val="100000"/>
              </a:lnSpc>
              <a:spcBef>
                <a:spcPts val="0"/>
              </a:spcBef>
              <a:spcAft>
                <a:spcPts val="0"/>
              </a:spcAft>
              <a:buSzPts val="1400"/>
              <a:buNone/>
              <a:defRPr>
                <a:latin typeface="Arial"/>
                <a:ea typeface="Arial"/>
                <a:cs typeface="Arial"/>
                <a:sym typeface="Arial"/>
              </a:defRPr>
            </a:lvl2pPr>
            <a:lvl3pPr lvl="2" algn="l">
              <a:lnSpc>
                <a:spcPct val="100000"/>
              </a:lnSpc>
              <a:spcBef>
                <a:spcPts val="0"/>
              </a:spcBef>
              <a:spcAft>
                <a:spcPts val="0"/>
              </a:spcAft>
              <a:buSzPts val="1400"/>
              <a:buNone/>
              <a:defRPr>
                <a:latin typeface="Arial"/>
                <a:ea typeface="Arial"/>
                <a:cs typeface="Arial"/>
                <a:sym typeface="Arial"/>
              </a:defRPr>
            </a:lvl3pPr>
            <a:lvl4pPr lvl="3" algn="l">
              <a:lnSpc>
                <a:spcPct val="100000"/>
              </a:lnSpc>
              <a:spcBef>
                <a:spcPts val="0"/>
              </a:spcBef>
              <a:spcAft>
                <a:spcPts val="0"/>
              </a:spcAft>
              <a:buSzPts val="1400"/>
              <a:buNone/>
              <a:defRPr>
                <a:latin typeface="Arial"/>
                <a:ea typeface="Arial"/>
                <a:cs typeface="Arial"/>
                <a:sym typeface="Arial"/>
              </a:defRPr>
            </a:lvl4pPr>
            <a:lvl5pPr lvl="4" algn="l">
              <a:lnSpc>
                <a:spcPct val="100000"/>
              </a:lnSpc>
              <a:spcBef>
                <a:spcPts val="0"/>
              </a:spcBef>
              <a:spcAft>
                <a:spcPts val="0"/>
              </a:spcAft>
              <a:buSzPts val="1400"/>
              <a:buNone/>
              <a:defRPr>
                <a:latin typeface="Arial"/>
                <a:ea typeface="Arial"/>
                <a:cs typeface="Arial"/>
                <a:sym typeface="Arial"/>
              </a:defRPr>
            </a:lvl5pPr>
            <a:lvl6pPr lvl="5" algn="l">
              <a:lnSpc>
                <a:spcPct val="100000"/>
              </a:lnSpc>
              <a:spcBef>
                <a:spcPts val="0"/>
              </a:spcBef>
              <a:spcAft>
                <a:spcPts val="0"/>
              </a:spcAft>
              <a:buSzPts val="1400"/>
              <a:buNone/>
              <a:defRPr>
                <a:latin typeface="Arial"/>
                <a:ea typeface="Arial"/>
                <a:cs typeface="Arial"/>
                <a:sym typeface="Arial"/>
              </a:defRPr>
            </a:lvl6pPr>
            <a:lvl7pPr lvl="6" algn="l">
              <a:lnSpc>
                <a:spcPct val="100000"/>
              </a:lnSpc>
              <a:spcBef>
                <a:spcPts val="0"/>
              </a:spcBef>
              <a:spcAft>
                <a:spcPts val="0"/>
              </a:spcAft>
              <a:buSzPts val="1400"/>
              <a:buNone/>
              <a:defRPr>
                <a:latin typeface="Arial"/>
                <a:ea typeface="Arial"/>
                <a:cs typeface="Arial"/>
                <a:sym typeface="Arial"/>
              </a:defRPr>
            </a:lvl7pPr>
            <a:lvl8pPr lvl="7" algn="l">
              <a:lnSpc>
                <a:spcPct val="100000"/>
              </a:lnSpc>
              <a:spcBef>
                <a:spcPts val="0"/>
              </a:spcBef>
              <a:spcAft>
                <a:spcPts val="0"/>
              </a:spcAft>
              <a:buSzPts val="1400"/>
              <a:buNone/>
              <a:defRPr>
                <a:latin typeface="Arial"/>
                <a:ea typeface="Arial"/>
                <a:cs typeface="Arial"/>
                <a:sym typeface="Arial"/>
              </a:defRPr>
            </a:lvl8pPr>
            <a:lvl9pPr lvl="8" algn="l">
              <a:lnSpc>
                <a:spcPct val="100000"/>
              </a:lnSpc>
              <a:spcBef>
                <a:spcPts val="0"/>
              </a:spcBef>
              <a:spcAft>
                <a:spcPts val="0"/>
              </a:spcAft>
              <a:buSzPts val="1400"/>
              <a:buNone/>
              <a:defRPr>
                <a:latin typeface="Arial"/>
                <a:ea typeface="Arial"/>
                <a:cs typeface="Arial"/>
                <a:sym typeface="Arial"/>
              </a:defRPr>
            </a:lvl9pPr>
          </a:lstStyle>
          <a:p>
            <a:endParaRPr/>
          </a:p>
        </p:txBody>
      </p:sp>
      <p:sp>
        <p:nvSpPr>
          <p:cNvPr id="25" name="Google Shape;25;p20"/>
          <p:cNvSpPr txBox="1">
            <a:spLocks noGrp="1"/>
          </p:cNvSpPr>
          <p:nvPr>
            <p:ph type="sldNum" idx="12"/>
          </p:nvPr>
        </p:nvSpPr>
        <p:spPr>
          <a:xfrm>
            <a:off x="306593" y="6470515"/>
            <a:ext cx="531605" cy="180000"/>
          </a:xfrm>
          <a:prstGeom prst="rect">
            <a:avLst/>
          </a:prstGeom>
          <a:noFill/>
          <a:ln>
            <a:noFill/>
          </a:ln>
        </p:spPr>
        <p:txBody>
          <a:bodyPr spcFirstLastPara="1" wrap="square" lIns="0" tIns="0" rIns="0" bIns="0" anchor="ctr" anchorCtr="0">
            <a:noAutofit/>
          </a:bodyPr>
          <a:lstStyle>
            <a:lvl1pPr marL="0" marR="0" lvl="0" indent="0" algn="l">
              <a:lnSpc>
                <a:spcPct val="100000"/>
              </a:lnSpc>
              <a:spcBef>
                <a:spcPts val="0"/>
              </a:spcBef>
              <a:spcAft>
                <a:spcPts val="0"/>
              </a:spcAft>
              <a:buClr>
                <a:srgbClr val="000000"/>
              </a:buClr>
              <a:buSzPts val="1000"/>
              <a:buFont typeface="Arial"/>
              <a:buNone/>
              <a:defRPr sz="1000" i="0" u="none" strike="noStrike" cap="none">
                <a:solidFill>
                  <a:schemeClr val="dk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000"/>
              <a:buFont typeface="Arial"/>
              <a:buNone/>
              <a:defRPr sz="1000" i="0" u="none" strike="noStrike" cap="none">
                <a:solidFill>
                  <a:schemeClr val="dk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000"/>
              <a:buFont typeface="Arial"/>
              <a:buNone/>
              <a:defRPr sz="1000" i="0" u="none" strike="noStrike" cap="none">
                <a:solidFill>
                  <a:schemeClr val="dk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000"/>
              <a:buFont typeface="Arial"/>
              <a:buNone/>
              <a:defRPr sz="1000" i="0" u="none" strike="noStrike" cap="none">
                <a:solidFill>
                  <a:schemeClr val="dk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000"/>
              <a:buFont typeface="Arial"/>
              <a:buNone/>
              <a:defRPr sz="1000" i="0" u="none" strike="noStrike" cap="none">
                <a:solidFill>
                  <a:schemeClr val="dk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000"/>
              <a:buFont typeface="Arial"/>
              <a:buNone/>
              <a:defRPr sz="1000" i="0" u="none" strike="noStrike" cap="none">
                <a:solidFill>
                  <a:schemeClr val="dk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000"/>
              <a:buFont typeface="Arial"/>
              <a:buNone/>
              <a:defRPr sz="1000" i="0" u="none" strike="noStrike" cap="none">
                <a:solidFill>
                  <a:schemeClr val="dk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000"/>
              <a:buFont typeface="Arial"/>
              <a:buNone/>
              <a:defRPr sz="1000" i="0" u="none" strike="noStrike" cap="none">
                <a:solidFill>
                  <a:schemeClr val="dk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000"/>
              <a:buFont typeface="Arial"/>
              <a:buNone/>
              <a:defRPr sz="100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sv-SE"/>
              <a:t>‹#›</a:t>
            </a:fld>
            <a:endParaRPr/>
          </a:p>
        </p:txBody>
      </p:sp>
      <p:sp>
        <p:nvSpPr>
          <p:cNvPr id="26" name="Google Shape;26;p20"/>
          <p:cNvSpPr txBox="1">
            <a:spLocks noGrp="1"/>
          </p:cNvSpPr>
          <p:nvPr>
            <p:ph type="body" idx="1"/>
          </p:nvPr>
        </p:nvSpPr>
        <p:spPr>
          <a:xfrm>
            <a:off x="2255966" y="4012017"/>
            <a:ext cx="7692897" cy="1565694"/>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SzPts val="1440"/>
              <a:buFont typeface="Arial"/>
              <a:buNone/>
              <a:defRPr sz="1800">
                <a:latin typeface="Arial"/>
                <a:ea typeface="Arial"/>
                <a:cs typeface="Arial"/>
                <a:sym typeface="Arial"/>
              </a:defRPr>
            </a:lvl1pPr>
            <a:lvl2pPr marL="914400" lvl="1" indent="-320040" algn="l">
              <a:lnSpc>
                <a:spcPct val="90000"/>
              </a:lnSpc>
              <a:spcBef>
                <a:spcPts val="500"/>
              </a:spcBef>
              <a:spcAft>
                <a:spcPts val="0"/>
              </a:spcAft>
              <a:buSzPts val="1440"/>
              <a:buFont typeface="Arial"/>
              <a:buChar char="▪"/>
              <a:defRPr>
                <a:latin typeface="Arial"/>
                <a:ea typeface="Arial"/>
                <a:cs typeface="Arial"/>
                <a:sym typeface="Arial"/>
              </a:defRPr>
            </a:lvl2pPr>
            <a:lvl3pPr marL="1371600" lvl="2" indent="-320039" algn="l">
              <a:lnSpc>
                <a:spcPct val="90000"/>
              </a:lnSpc>
              <a:spcBef>
                <a:spcPts val="500"/>
              </a:spcBef>
              <a:spcAft>
                <a:spcPts val="0"/>
              </a:spcAft>
              <a:buSzPts val="1440"/>
              <a:buFont typeface="Arial"/>
              <a:buChar char="▪"/>
              <a:defRPr>
                <a:latin typeface="Arial"/>
                <a:ea typeface="Arial"/>
                <a:cs typeface="Arial"/>
                <a:sym typeface="Arial"/>
              </a:defRPr>
            </a:lvl3pPr>
            <a:lvl4pPr marL="1828800" lvl="3" indent="-320039" algn="l">
              <a:lnSpc>
                <a:spcPct val="90000"/>
              </a:lnSpc>
              <a:spcBef>
                <a:spcPts val="500"/>
              </a:spcBef>
              <a:spcAft>
                <a:spcPts val="0"/>
              </a:spcAft>
              <a:buSzPts val="1440"/>
              <a:buFont typeface="Arial"/>
              <a:buChar char="▪"/>
              <a:defRPr>
                <a:latin typeface="Arial"/>
                <a:ea typeface="Arial"/>
                <a:cs typeface="Arial"/>
                <a:sym typeface="Arial"/>
              </a:defRPr>
            </a:lvl4pPr>
            <a:lvl5pPr marL="2286000" lvl="4" indent="-320039" algn="l">
              <a:lnSpc>
                <a:spcPct val="90000"/>
              </a:lnSpc>
              <a:spcBef>
                <a:spcPts val="500"/>
              </a:spcBef>
              <a:spcAft>
                <a:spcPts val="0"/>
              </a:spcAft>
              <a:buSzPts val="1440"/>
              <a:buFont typeface="Arial"/>
              <a:buChar char="▪"/>
              <a:defRPr>
                <a:latin typeface="Arial"/>
                <a:ea typeface="Arial"/>
                <a:cs typeface="Arial"/>
                <a:sym typeface="Arial"/>
              </a:defRPr>
            </a:lvl5pPr>
            <a:lvl6pPr marL="2743200" lvl="5" indent="-320039" algn="l">
              <a:lnSpc>
                <a:spcPct val="90000"/>
              </a:lnSpc>
              <a:spcBef>
                <a:spcPts val="500"/>
              </a:spcBef>
              <a:spcAft>
                <a:spcPts val="0"/>
              </a:spcAft>
              <a:buSzPts val="1440"/>
              <a:buFont typeface="Arial"/>
              <a:buChar char="▪"/>
              <a:defRPr>
                <a:latin typeface="Arial"/>
                <a:ea typeface="Arial"/>
                <a:cs typeface="Arial"/>
                <a:sym typeface="Arial"/>
              </a:defRPr>
            </a:lvl6pPr>
            <a:lvl7pPr marL="3200400" lvl="6" indent="-320039" algn="l">
              <a:lnSpc>
                <a:spcPct val="90000"/>
              </a:lnSpc>
              <a:spcBef>
                <a:spcPts val="500"/>
              </a:spcBef>
              <a:spcAft>
                <a:spcPts val="0"/>
              </a:spcAft>
              <a:buSzPts val="1440"/>
              <a:buFont typeface="Arial"/>
              <a:buChar char="▪"/>
              <a:defRPr>
                <a:latin typeface="Arial"/>
                <a:ea typeface="Arial"/>
                <a:cs typeface="Arial"/>
                <a:sym typeface="Arial"/>
              </a:defRPr>
            </a:lvl7pPr>
            <a:lvl8pPr marL="3657600" lvl="7" indent="-320040" algn="l">
              <a:lnSpc>
                <a:spcPct val="90000"/>
              </a:lnSpc>
              <a:spcBef>
                <a:spcPts val="500"/>
              </a:spcBef>
              <a:spcAft>
                <a:spcPts val="0"/>
              </a:spcAft>
              <a:buSzPts val="1440"/>
              <a:buFont typeface="Arial"/>
              <a:buChar char="▪"/>
              <a:defRPr>
                <a:latin typeface="Arial"/>
                <a:ea typeface="Arial"/>
                <a:cs typeface="Arial"/>
                <a:sym typeface="Arial"/>
              </a:defRPr>
            </a:lvl8pPr>
            <a:lvl9pPr marL="4114800" lvl="8" indent="-320040" algn="l">
              <a:lnSpc>
                <a:spcPct val="90000"/>
              </a:lnSpc>
              <a:spcBef>
                <a:spcPts val="500"/>
              </a:spcBef>
              <a:spcAft>
                <a:spcPts val="0"/>
              </a:spcAft>
              <a:buSzPts val="1440"/>
              <a:buFont typeface="Arial"/>
              <a:buChar char="▪"/>
              <a:defRPr>
                <a:latin typeface="Arial"/>
                <a:ea typeface="Arial"/>
                <a:cs typeface="Arial"/>
                <a:sym typeface="Arial"/>
              </a:defRPr>
            </a:lvl9pPr>
          </a:lstStyle>
          <a:p>
            <a:endParaRPr/>
          </a:p>
        </p:txBody>
      </p:sp>
    </p:spTree>
  </p:cSld>
  <p:clrMapOvr>
    <a:masterClrMapping/>
  </p:clrMapOvr>
  <p:extLst>
    <p:ext uri="{DCECCB84-F9BA-43D5-87BE-67443E8EF086}">
      <p15:sldGuideLst xmlns:p15="http://schemas.microsoft.com/office/powerpoint/2012/main">
        <p15:guide id="1" pos="1413">
          <p15:clr>
            <a:srgbClr val="FBAE40"/>
          </p15:clr>
        </p15:guide>
        <p15:guide id="2" pos="6267">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Rubrik och innehåll">
  <p:cSld name="Rubrik och innehåll">
    <p:spTree>
      <p:nvGrpSpPr>
        <p:cNvPr id="1" name="Shape 27"/>
        <p:cNvGrpSpPr/>
        <p:nvPr/>
      </p:nvGrpSpPr>
      <p:grpSpPr>
        <a:xfrm>
          <a:off x="0" y="0"/>
          <a:ext cx="0" cy="0"/>
          <a:chOff x="0" y="0"/>
          <a:chExt cx="0" cy="0"/>
        </a:xfrm>
      </p:grpSpPr>
      <p:sp>
        <p:nvSpPr>
          <p:cNvPr id="28" name="Google Shape;28;p21"/>
          <p:cNvSpPr txBox="1">
            <a:spLocks noGrp="1"/>
          </p:cNvSpPr>
          <p:nvPr>
            <p:ph type="body" idx="1"/>
          </p:nvPr>
        </p:nvSpPr>
        <p:spPr>
          <a:xfrm>
            <a:off x="838200" y="1989138"/>
            <a:ext cx="10515600" cy="4140200"/>
          </a:xfrm>
          <a:prstGeom prst="rect">
            <a:avLst/>
          </a:prstGeom>
          <a:noFill/>
          <a:ln>
            <a:noFill/>
          </a:ln>
        </p:spPr>
        <p:txBody>
          <a:bodyPr spcFirstLastPara="1" wrap="square" lIns="0" tIns="0" rIns="0" bIns="0" anchor="t" anchorCtr="0">
            <a:noAutofit/>
          </a:bodyPr>
          <a:lstStyle>
            <a:lvl1pPr marL="457200" lvl="0" indent="-320040" algn="l">
              <a:lnSpc>
                <a:spcPct val="90000"/>
              </a:lnSpc>
              <a:spcBef>
                <a:spcPts val="1000"/>
              </a:spcBef>
              <a:spcAft>
                <a:spcPts val="0"/>
              </a:spcAft>
              <a:buSzPts val="1440"/>
              <a:buFont typeface="Arial"/>
              <a:buChar char="▪"/>
              <a:defRPr>
                <a:latin typeface="Arial"/>
                <a:ea typeface="Arial"/>
                <a:cs typeface="Arial"/>
                <a:sym typeface="Arial"/>
              </a:defRPr>
            </a:lvl1pPr>
            <a:lvl2pPr marL="914400" lvl="1" indent="-320040" algn="l">
              <a:lnSpc>
                <a:spcPct val="90000"/>
              </a:lnSpc>
              <a:spcBef>
                <a:spcPts val="500"/>
              </a:spcBef>
              <a:spcAft>
                <a:spcPts val="0"/>
              </a:spcAft>
              <a:buSzPts val="1440"/>
              <a:buFont typeface="Arial"/>
              <a:buChar char="▪"/>
              <a:defRPr>
                <a:latin typeface="Arial"/>
                <a:ea typeface="Arial"/>
                <a:cs typeface="Arial"/>
                <a:sym typeface="Arial"/>
              </a:defRPr>
            </a:lvl2pPr>
            <a:lvl3pPr marL="1371600" lvl="2" indent="-320039" algn="l">
              <a:lnSpc>
                <a:spcPct val="90000"/>
              </a:lnSpc>
              <a:spcBef>
                <a:spcPts val="500"/>
              </a:spcBef>
              <a:spcAft>
                <a:spcPts val="0"/>
              </a:spcAft>
              <a:buSzPts val="1440"/>
              <a:buFont typeface="Arial"/>
              <a:buChar char="▪"/>
              <a:defRPr>
                <a:latin typeface="Arial"/>
                <a:ea typeface="Arial"/>
                <a:cs typeface="Arial"/>
                <a:sym typeface="Arial"/>
              </a:defRPr>
            </a:lvl3pPr>
            <a:lvl4pPr marL="1828800" lvl="3" indent="-320039" algn="l">
              <a:lnSpc>
                <a:spcPct val="90000"/>
              </a:lnSpc>
              <a:spcBef>
                <a:spcPts val="500"/>
              </a:spcBef>
              <a:spcAft>
                <a:spcPts val="0"/>
              </a:spcAft>
              <a:buSzPts val="1440"/>
              <a:buFont typeface="Arial"/>
              <a:buChar char="▪"/>
              <a:defRPr>
                <a:latin typeface="Arial"/>
                <a:ea typeface="Arial"/>
                <a:cs typeface="Arial"/>
                <a:sym typeface="Arial"/>
              </a:defRPr>
            </a:lvl4pPr>
            <a:lvl5pPr marL="2286000" lvl="4" indent="-320039" algn="l">
              <a:lnSpc>
                <a:spcPct val="90000"/>
              </a:lnSpc>
              <a:spcBef>
                <a:spcPts val="500"/>
              </a:spcBef>
              <a:spcAft>
                <a:spcPts val="0"/>
              </a:spcAft>
              <a:buSzPts val="1440"/>
              <a:buFont typeface="Arial"/>
              <a:buChar char="▪"/>
              <a:defRPr>
                <a:latin typeface="Arial"/>
                <a:ea typeface="Arial"/>
                <a:cs typeface="Arial"/>
                <a:sym typeface="Arial"/>
              </a:defRPr>
            </a:lvl5pPr>
            <a:lvl6pPr marL="2743200" lvl="5" indent="-320039" algn="l">
              <a:lnSpc>
                <a:spcPct val="90000"/>
              </a:lnSpc>
              <a:spcBef>
                <a:spcPts val="500"/>
              </a:spcBef>
              <a:spcAft>
                <a:spcPts val="0"/>
              </a:spcAft>
              <a:buSzPts val="1440"/>
              <a:buFont typeface="Arial"/>
              <a:buChar char="▪"/>
              <a:defRPr>
                <a:latin typeface="Arial"/>
                <a:ea typeface="Arial"/>
                <a:cs typeface="Arial"/>
                <a:sym typeface="Arial"/>
              </a:defRPr>
            </a:lvl6pPr>
            <a:lvl7pPr marL="3200400" lvl="6" indent="-320039" algn="l">
              <a:lnSpc>
                <a:spcPct val="90000"/>
              </a:lnSpc>
              <a:spcBef>
                <a:spcPts val="500"/>
              </a:spcBef>
              <a:spcAft>
                <a:spcPts val="0"/>
              </a:spcAft>
              <a:buSzPts val="1440"/>
              <a:buFont typeface="Arial"/>
              <a:buChar char="▪"/>
              <a:defRPr>
                <a:latin typeface="Arial"/>
                <a:ea typeface="Arial"/>
                <a:cs typeface="Arial"/>
                <a:sym typeface="Arial"/>
              </a:defRPr>
            </a:lvl7pPr>
            <a:lvl8pPr marL="3657600" lvl="7" indent="-320040" algn="l">
              <a:lnSpc>
                <a:spcPct val="90000"/>
              </a:lnSpc>
              <a:spcBef>
                <a:spcPts val="500"/>
              </a:spcBef>
              <a:spcAft>
                <a:spcPts val="0"/>
              </a:spcAft>
              <a:buSzPts val="1440"/>
              <a:buFont typeface="Arial"/>
              <a:buChar char="▪"/>
              <a:defRPr>
                <a:latin typeface="Arial"/>
                <a:ea typeface="Arial"/>
                <a:cs typeface="Arial"/>
                <a:sym typeface="Arial"/>
              </a:defRPr>
            </a:lvl8pPr>
            <a:lvl9pPr marL="4114800" lvl="8" indent="-320040" algn="l">
              <a:lnSpc>
                <a:spcPct val="90000"/>
              </a:lnSpc>
              <a:spcBef>
                <a:spcPts val="500"/>
              </a:spcBef>
              <a:spcAft>
                <a:spcPts val="0"/>
              </a:spcAft>
              <a:buSzPts val="1440"/>
              <a:buFont typeface="Arial"/>
              <a:buChar char="▪"/>
              <a:defRPr>
                <a:latin typeface="Arial"/>
                <a:ea typeface="Arial"/>
                <a:cs typeface="Arial"/>
                <a:sym typeface="Arial"/>
              </a:defRPr>
            </a:lvl9pPr>
          </a:lstStyle>
          <a:p>
            <a:endParaRPr/>
          </a:p>
        </p:txBody>
      </p:sp>
      <p:sp>
        <p:nvSpPr>
          <p:cNvPr id="29" name="Google Shape;29;p21"/>
          <p:cNvSpPr txBox="1">
            <a:spLocks noGrp="1"/>
          </p:cNvSpPr>
          <p:nvPr>
            <p:ph type="dt" idx="10"/>
          </p:nvPr>
        </p:nvSpPr>
        <p:spPr>
          <a:xfrm>
            <a:off x="854066" y="6470515"/>
            <a:ext cx="1440000" cy="180000"/>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atin typeface="Arial"/>
                <a:ea typeface="Arial"/>
                <a:cs typeface="Arial"/>
                <a:sym typeface="Arial"/>
              </a:defRPr>
            </a:lvl2pPr>
            <a:lvl3pPr lvl="2" algn="l">
              <a:lnSpc>
                <a:spcPct val="100000"/>
              </a:lnSpc>
              <a:spcBef>
                <a:spcPts val="0"/>
              </a:spcBef>
              <a:spcAft>
                <a:spcPts val="0"/>
              </a:spcAft>
              <a:buSzPts val="1400"/>
              <a:buNone/>
              <a:defRPr>
                <a:latin typeface="Arial"/>
                <a:ea typeface="Arial"/>
                <a:cs typeface="Arial"/>
                <a:sym typeface="Arial"/>
              </a:defRPr>
            </a:lvl3pPr>
            <a:lvl4pPr lvl="3" algn="l">
              <a:lnSpc>
                <a:spcPct val="100000"/>
              </a:lnSpc>
              <a:spcBef>
                <a:spcPts val="0"/>
              </a:spcBef>
              <a:spcAft>
                <a:spcPts val="0"/>
              </a:spcAft>
              <a:buSzPts val="1400"/>
              <a:buNone/>
              <a:defRPr>
                <a:latin typeface="Arial"/>
                <a:ea typeface="Arial"/>
                <a:cs typeface="Arial"/>
                <a:sym typeface="Arial"/>
              </a:defRPr>
            </a:lvl4pPr>
            <a:lvl5pPr lvl="4" algn="l">
              <a:lnSpc>
                <a:spcPct val="100000"/>
              </a:lnSpc>
              <a:spcBef>
                <a:spcPts val="0"/>
              </a:spcBef>
              <a:spcAft>
                <a:spcPts val="0"/>
              </a:spcAft>
              <a:buSzPts val="1400"/>
              <a:buNone/>
              <a:defRPr>
                <a:latin typeface="Arial"/>
                <a:ea typeface="Arial"/>
                <a:cs typeface="Arial"/>
                <a:sym typeface="Arial"/>
              </a:defRPr>
            </a:lvl5pPr>
            <a:lvl6pPr lvl="5" algn="l">
              <a:lnSpc>
                <a:spcPct val="100000"/>
              </a:lnSpc>
              <a:spcBef>
                <a:spcPts val="0"/>
              </a:spcBef>
              <a:spcAft>
                <a:spcPts val="0"/>
              </a:spcAft>
              <a:buSzPts val="1400"/>
              <a:buNone/>
              <a:defRPr>
                <a:latin typeface="Arial"/>
                <a:ea typeface="Arial"/>
                <a:cs typeface="Arial"/>
                <a:sym typeface="Arial"/>
              </a:defRPr>
            </a:lvl6pPr>
            <a:lvl7pPr lvl="6" algn="l">
              <a:lnSpc>
                <a:spcPct val="100000"/>
              </a:lnSpc>
              <a:spcBef>
                <a:spcPts val="0"/>
              </a:spcBef>
              <a:spcAft>
                <a:spcPts val="0"/>
              </a:spcAft>
              <a:buSzPts val="1400"/>
              <a:buNone/>
              <a:defRPr>
                <a:latin typeface="Arial"/>
                <a:ea typeface="Arial"/>
                <a:cs typeface="Arial"/>
                <a:sym typeface="Arial"/>
              </a:defRPr>
            </a:lvl7pPr>
            <a:lvl8pPr lvl="7" algn="l">
              <a:lnSpc>
                <a:spcPct val="100000"/>
              </a:lnSpc>
              <a:spcBef>
                <a:spcPts val="0"/>
              </a:spcBef>
              <a:spcAft>
                <a:spcPts val="0"/>
              </a:spcAft>
              <a:buSzPts val="1400"/>
              <a:buNone/>
              <a:defRPr>
                <a:latin typeface="Arial"/>
                <a:ea typeface="Arial"/>
                <a:cs typeface="Arial"/>
                <a:sym typeface="Arial"/>
              </a:defRPr>
            </a:lvl8pPr>
            <a:lvl9pPr lvl="8" algn="l">
              <a:lnSpc>
                <a:spcPct val="100000"/>
              </a:lnSpc>
              <a:spcBef>
                <a:spcPts val="0"/>
              </a:spcBef>
              <a:spcAft>
                <a:spcPts val="0"/>
              </a:spcAft>
              <a:buSzPts val="1400"/>
              <a:buNone/>
              <a:defRPr>
                <a:latin typeface="Arial"/>
                <a:ea typeface="Arial"/>
                <a:cs typeface="Arial"/>
                <a:sym typeface="Arial"/>
              </a:defRPr>
            </a:lvl9pPr>
          </a:lstStyle>
          <a:p>
            <a:endParaRPr/>
          </a:p>
        </p:txBody>
      </p:sp>
      <p:sp>
        <p:nvSpPr>
          <p:cNvPr id="30" name="Google Shape;30;p21"/>
          <p:cNvSpPr txBox="1">
            <a:spLocks noGrp="1"/>
          </p:cNvSpPr>
          <p:nvPr>
            <p:ph type="ftr" idx="11"/>
          </p:nvPr>
        </p:nvSpPr>
        <p:spPr>
          <a:xfrm>
            <a:off x="3612000" y="6470515"/>
            <a:ext cx="4968000" cy="180000"/>
          </a:xfrm>
          <a:prstGeom prst="rect">
            <a:avLst/>
          </a:prstGeom>
          <a:noFill/>
          <a:ln>
            <a:noFill/>
          </a:ln>
        </p:spPr>
        <p:txBody>
          <a:bodyPr spcFirstLastPara="1" wrap="square" lIns="0" tIns="0" rIns="0" bIns="0" anchor="ctr" anchorCtr="0">
            <a:noAutofit/>
          </a:bodyPr>
          <a:lstStyle>
            <a:lvl1pPr lvl="0" algn="ctr">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atin typeface="Arial"/>
                <a:ea typeface="Arial"/>
                <a:cs typeface="Arial"/>
                <a:sym typeface="Arial"/>
              </a:defRPr>
            </a:lvl2pPr>
            <a:lvl3pPr lvl="2" algn="l">
              <a:lnSpc>
                <a:spcPct val="100000"/>
              </a:lnSpc>
              <a:spcBef>
                <a:spcPts val="0"/>
              </a:spcBef>
              <a:spcAft>
                <a:spcPts val="0"/>
              </a:spcAft>
              <a:buSzPts val="1400"/>
              <a:buNone/>
              <a:defRPr>
                <a:latin typeface="Arial"/>
                <a:ea typeface="Arial"/>
                <a:cs typeface="Arial"/>
                <a:sym typeface="Arial"/>
              </a:defRPr>
            </a:lvl3pPr>
            <a:lvl4pPr lvl="3" algn="l">
              <a:lnSpc>
                <a:spcPct val="100000"/>
              </a:lnSpc>
              <a:spcBef>
                <a:spcPts val="0"/>
              </a:spcBef>
              <a:spcAft>
                <a:spcPts val="0"/>
              </a:spcAft>
              <a:buSzPts val="1400"/>
              <a:buNone/>
              <a:defRPr>
                <a:latin typeface="Arial"/>
                <a:ea typeface="Arial"/>
                <a:cs typeface="Arial"/>
                <a:sym typeface="Arial"/>
              </a:defRPr>
            </a:lvl4pPr>
            <a:lvl5pPr lvl="4" algn="l">
              <a:lnSpc>
                <a:spcPct val="100000"/>
              </a:lnSpc>
              <a:spcBef>
                <a:spcPts val="0"/>
              </a:spcBef>
              <a:spcAft>
                <a:spcPts val="0"/>
              </a:spcAft>
              <a:buSzPts val="1400"/>
              <a:buNone/>
              <a:defRPr>
                <a:latin typeface="Arial"/>
                <a:ea typeface="Arial"/>
                <a:cs typeface="Arial"/>
                <a:sym typeface="Arial"/>
              </a:defRPr>
            </a:lvl5pPr>
            <a:lvl6pPr lvl="5" algn="l">
              <a:lnSpc>
                <a:spcPct val="100000"/>
              </a:lnSpc>
              <a:spcBef>
                <a:spcPts val="0"/>
              </a:spcBef>
              <a:spcAft>
                <a:spcPts val="0"/>
              </a:spcAft>
              <a:buSzPts val="1400"/>
              <a:buNone/>
              <a:defRPr>
                <a:latin typeface="Arial"/>
                <a:ea typeface="Arial"/>
                <a:cs typeface="Arial"/>
                <a:sym typeface="Arial"/>
              </a:defRPr>
            </a:lvl6pPr>
            <a:lvl7pPr lvl="6" algn="l">
              <a:lnSpc>
                <a:spcPct val="100000"/>
              </a:lnSpc>
              <a:spcBef>
                <a:spcPts val="0"/>
              </a:spcBef>
              <a:spcAft>
                <a:spcPts val="0"/>
              </a:spcAft>
              <a:buSzPts val="1400"/>
              <a:buNone/>
              <a:defRPr>
                <a:latin typeface="Arial"/>
                <a:ea typeface="Arial"/>
                <a:cs typeface="Arial"/>
                <a:sym typeface="Arial"/>
              </a:defRPr>
            </a:lvl7pPr>
            <a:lvl8pPr lvl="7" algn="l">
              <a:lnSpc>
                <a:spcPct val="100000"/>
              </a:lnSpc>
              <a:spcBef>
                <a:spcPts val="0"/>
              </a:spcBef>
              <a:spcAft>
                <a:spcPts val="0"/>
              </a:spcAft>
              <a:buSzPts val="1400"/>
              <a:buNone/>
              <a:defRPr>
                <a:latin typeface="Arial"/>
                <a:ea typeface="Arial"/>
                <a:cs typeface="Arial"/>
                <a:sym typeface="Arial"/>
              </a:defRPr>
            </a:lvl8pPr>
            <a:lvl9pPr lvl="8" algn="l">
              <a:lnSpc>
                <a:spcPct val="100000"/>
              </a:lnSpc>
              <a:spcBef>
                <a:spcPts val="0"/>
              </a:spcBef>
              <a:spcAft>
                <a:spcPts val="0"/>
              </a:spcAft>
              <a:buSzPts val="1400"/>
              <a:buNone/>
              <a:defRPr>
                <a:latin typeface="Arial"/>
                <a:ea typeface="Arial"/>
                <a:cs typeface="Arial"/>
                <a:sym typeface="Arial"/>
              </a:defRPr>
            </a:lvl9pPr>
          </a:lstStyle>
          <a:p>
            <a:endParaRPr/>
          </a:p>
        </p:txBody>
      </p:sp>
      <p:sp>
        <p:nvSpPr>
          <p:cNvPr id="31" name="Google Shape;31;p21"/>
          <p:cNvSpPr txBox="1">
            <a:spLocks noGrp="1"/>
          </p:cNvSpPr>
          <p:nvPr>
            <p:ph type="sldNum" idx="12"/>
          </p:nvPr>
        </p:nvSpPr>
        <p:spPr>
          <a:xfrm>
            <a:off x="306593" y="6470515"/>
            <a:ext cx="531605" cy="180000"/>
          </a:xfrm>
          <a:prstGeom prst="rect">
            <a:avLst/>
          </a:prstGeom>
          <a:noFill/>
          <a:ln>
            <a:noFill/>
          </a:ln>
        </p:spPr>
        <p:txBody>
          <a:bodyPr spcFirstLastPara="1" wrap="square" lIns="0" tIns="0" rIns="0" bIns="0" anchor="ctr" anchorCtr="0">
            <a:noAutofit/>
          </a:bodyPr>
          <a:lstStyle>
            <a:lvl1pPr marL="0" marR="0" lvl="0" indent="0" algn="l">
              <a:lnSpc>
                <a:spcPct val="100000"/>
              </a:lnSpc>
              <a:spcBef>
                <a:spcPts val="0"/>
              </a:spcBef>
              <a:spcAft>
                <a:spcPts val="0"/>
              </a:spcAft>
              <a:buClr>
                <a:srgbClr val="000000"/>
              </a:buClr>
              <a:buSzPts val="1000"/>
              <a:buFont typeface="Arial"/>
              <a:buNone/>
              <a:defRPr sz="1000" i="0" u="none" strike="noStrike" cap="none">
                <a:solidFill>
                  <a:schemeClr val="dk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000"/>
              <a:buFont typeface="Arial"/>
              <a:buNone/>
              <a:defRPr sz="1000" i="0" u="none" strike="noStrike" cap="none">
                <a:solidFill>
                  <a:schemeClr val="dk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000"/>
              <a:buFont typeface="Arial"/>
              <a:buNone/>
              <a:defRPr sz="1000" i="0" u="none" strike="noStrike" cap="none">
                <a:solidFill>
                  <a:schemeClr val="dk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000"/>
              <a:buFont typeface="Arial"/>
              <a:buNone/>
              <a:defRPr sz="1000" i="0" u="none" strike="noStrike" cap="none">
                <a:solidFill>
                  <a:schemeClr val="dk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000"/>
              <a:buFont typeface="Arial"/>
              <a:buNone/>
              <a:defRPr sz="1000" i="0" u="none" strike="noStrike" cap="none">
                <a:solidFill>
                  <a:schemeClr val="dk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000"/>
              <a:buFont typeface="Arial"/>
              <a:buNone/>
              <a:defRPr sz="1000" i="0" u="none" strike="noStrike" cap="none">
                <a:solidFill>
                  <a:schemeClr val="dk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000"/>
              <a:buFont typeface="Arial"/>
              <a:buNone/>
              <a:defRPr sz="1000" i="0" u="none" strike="noStrike" cap="none">
                <a:solidFill>
                  <a:schemeClr val="dk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000"/>
              <a:buFont typeface="Arial"/>
              <a:buNone/>
              <a:defRPr sz="1000" i="0" u="none" strike="noStrike" cap="none">
                <a:solidFill>
                  <a:schemeClr val="dk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000"/>
              <a:buFont typeface="Arial"/>
              <a:buNone/>
              <a:defRPr sz="100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sv-SE"/>
              <a:t>‹#›</a:t>
            </a:fld>
            <a:endParaRPr/>
          </a:p>
        </p:txBody>
      </p:sp>
      <p:sp>
        <p:nvSpPr>
          <p:cNvPr id="32" name="Google Shape;32;p21"/>
          <p:cNvSpPr txBox="1">
            <a:spLocks noGrp="1"/>
          </p:cNvSpPr>
          <p:nvPr>
            <p:ph type="title"/>
          </p:nvPr>
        </p:nvSpPr>
        <p:spPr>
          <a:xfrm>
            <a:off x="838199" y="155944"/>
            <a:ext cx="10515600" cy="1141413"/>
          </a:xfrm>
          <a:prstGeom prst="rect">
            <a:avLst/>
          </a:prstGeom>
          <a:noFill/>
          <a:ln>
            <a:noFill/>
          </a:ln>
        </p:spPr>
        <p:txBody>
          <a:bodyPr spcFirstLastPara="1" wrap="square" lIns="0" tIns="0" rIns="0" bIns="0" anchor="b" anchorCtr="1">
            <a:noAutofit/>
          </a:bodyPr>
          <a:lstStyle>
            <a:lvl1pPr lvl="0" algn="ctr">
              <a:lnSpc>
                <a:spcPct val="85000"/>
              </a:lnSpc>
              <a:spcBef>
                <a:spcPts val="0"/>
              </a:spcBef>
              <a:spcAft>
                <a:spcPts val="0"/>
              </a:spcAft>
              <a:buClr>
                <a:schemeClr val="dk1"/>
              </a:buClr>
              <a:buSzPts val="1800"/>
              <a:buFont typeface="Arial"/>
              <a:buNone/>
              <a:defRPr>
                <a:solidFill>
                  <a:schemeClr val="dk1"/>
                </a:solidFill>
                <a:latin typeface="Arial"/>
                <a:ea typeface="Arial"/>
                <a:cs typeface="Arial"/>
                <a:sym typeface="Arial"/>
              </a:defRPr>
            </a:lvl1pPr>
            <a:lvl2pPr lvl="1" algn="l">
              <a:lnSpc>
                <a:spcPct val="100000"/>
              </a:lnSpc>
              <a:spcBef>
                <a:spcPts val="0"/>
              </a:spcBef>
              <a:spcAft>
                <a:spcPts val="0"/>
              </a:spcAft>
              <a:buClr>
                <a:schemeClr val="dk1"/>
              </a:buClr>
              <a:buSzPts val="1400"/>
              <a:buNone/>
              <a:defRPr>
                <a:solidFill>
                  <a:schemeClr val="dk1"/>
                </a:solidFill>
              </a:defRPr>
            </a:lvl2pPr>
            <a:lvl3pPr lvl="2" algn="l">
              <a:lnSpc>
                <a:spcPct val="100000"/>
              </a:lnSpc>
              <a:spcBef>
                <a:spcPts val="0"/>
              </a:spcBef>
              <a:spcAft>
                <a:spcPts val="0"/>
              </a:spcAft>
              <a:buClr>
                <a:schemeClr val="dk1"/>
              </a:buClr>
              <a:buSzPts val="1400"/>
              <a:buNone/>
              <a:defRPr>
                <a:solidFill>
                  <a:schemeClr val="dk1"/>
                </a:solidFill>
              </a:defRPr>
            </a:lvl3pPr>
            <a:lvl4pPr lvl="3" algn="l">
              <a:lnSpc>
                <a:spcPct val="100000"/>
              </a:lnSpc>
              <a:spcBef>
                <a:spcPts val="0"/>
              </a:spcBef>
              <a:spcAft>
                <a:spcPts val="0"/>
              </a:spcAft>
              <a:buClr>
                <a:schemeClr val="dk1"/>
              </a:buClr>
              <a:buSzPts val="1400"/>
              <a:buNone/>
              <a:defRPr>
                <a:solidFill>
                  <a:schemeClr val="dk1"/>
                </a:solidFill>
              </a:defRPr>
            </a:lvl4pPr>
            <a:lvl5pPr lvl="4" algn="l">
              <a:lnSpc>
                <a:spcPct val="100000"/>
              </a:lnSpc>
              <a:spcBef>
                <a:spcPts val="0"/>
              </a:spcBef>
              <a:spcAft>
                <a:spcPts val="0"/>
              </a:spcAft>
              <a:buClr>
                <a:schemeClr val="dk1"/>
              </a:buClr>
              <a:buSzPts val="1400"/>
              <a:buNone/>
              <a:defRPr>
                <a:solidFill>
                  <a:schemeClr val="dk1"/>
                </a:solidFill>
              </a:defRPr>
            </a:lvl5pPr>
            <a:lvl6pPr lvl="5" algn="l">
              <a:lnSpc>
                <a:spcPct val="100000"/>
              </a:lnSpc>
              <a:spcBef>
                <a:spcPts val="0"/>
              </a:spcBef>
              <a:spcAft>
                <a:spcPts val="0"/>
              </a:spcAft>
              <a:buClr>
                <a:schemeClr val="dk1"/>
              </a:buClr>
              <a:buSzPts val="1400"/>
              <a:buNone/>
              <a:defRPr>
                <a:solidFill>
                  <a:schemeClr val="dk1"/>
                </a:solidFill>
              </a:defRPr>
            </a:lvl6pPr>
            <a:lvl7pPr lvl="6" algn="l">
              <a:lnSpc>
                <a:spcPct val="100000"/>
              </a:lnSpc>
              <a:spcBef>
                <a:spcPts val="0"/>
              </a:spcBef>
              <a:spcAft>
                <a:spcPts val="0"/>
              </a:spcAft>
              <a:buClr>
                <a:schemeClr val="dk1"/>
              </a:buClr>
              <a:buSzPts val="1400"/>
              <a:buNone/>
              <a:defRPr>
                <a:solidFill>
                  <a:schemeClr val="dk1"/>
                </a:solidFill>
              </a:defRPr>
            </a:lvl7pPr>
            <a:lvl8pPr lvl="7" algn="l">
              <a:lnSpc>
                <a:spcPct val="100000"/>
              </a:lnSpc>
              <a:spcBef>
                <a:spcPts val="0"/>
              </a:spcBef>
              <a:spcAft>
                <a:spcPts val="0"/>
              </a:spcAft>
              <a:buClr>
                <a:schemeClr val="dk1"/>
              </a:buClr>
              <a:buSzPts val="1400"/>
              <a:buNone/>
              <a:defRPr>
                <a:solidFill>
                  <a:schemeClr val="dk1"/>
                </a:solidFill>
              </a:defRPr>
            </a:lvl8pPr>
            <a:lvl9pPr lvl="8" algn="l">
              <a:lnSpc>
                <a:spcPct val="100000"/>
              </a:lnSpc>
              <a:spcBef>
                <a:spcPts val="0"/>
              </a:spcBef>
              <a:spcAft>
                <a:spcPts val="0"/>
              </a:spcAft>
              <a:buClr>
                <a:schemeClr val="dk1"/>
              </a:buClr>
              <a:buSzPts val="1400"/>
              <a:buNone/>
              <a:defRPr>
                <a:solidFill>
                  <a:schemeClr val="dk1"/>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Rubrikbild" type="title">
  <p:cSld name="TITLE">
    <p:bg>
      <p:bgPr>
        <a:solidFill>
          <a:schemeClr val="accent1"/>
        </a:solidFill>
        <a:effectLst/>
      </p:bgPr>
    </p:bg>
    <p:spTree>
      <p:nvGrpSpPr>
        <p:cNvPr id="1" name="Shape 40"/>
        <p:cNvGrpSpPr/>
        <p:nvPr/>
      </p:nvGrpSpPr>
      <p:grpSpPr>
        <a:xfrm>
          <a:off x="0" y="0"/>
          <a:ext cx="0" cy="0"/>
          <a:chOff x="0" y="0"/>
          <a:chExt cx="0" cy="0"/>
        </a:xfrm>
      </p:grpSpPr>
      <p:sp>
        <p:nvSpPr>
          <p:cNvPr id="41" name="Google Shape;41;p19"/>
          <p:cNvSpPr txBox="1">
            <a:spLocks noGrp="1"/>
          </p:cNvSpPr>
          <p:nvPr>
            <p:ph type="ctrTitle"/>
          </p:nvPr>
        </p:nvSpPr>
        <p:spPr>
          <a:xfrm>
            <a:off x="2243138" y="1194079"/>
            <a:ext cx="7692897" cy="2387600"/>
          </a:xfrm>
          <a:prstGeom prst="rect">
            <a:avLst/>
          </a:prstGeom>
          <a:noFill/>
          <a:ln>
            <a:noFill/>
          </a:ln>
        </p:spPr>
        <p:txBody>
          <a:bodyPr spcFirstLastPara="1" wrap="square" lIns="0" tIns="0" rIns="0" bIns="0" anchor="b" anchorCtr="1">
            <a:noAutofit/>
          </a:bodyPr>
          <a:lstStyle>
            <a:lvl1pPr lvl="0" algn="ctr">
              <a:lnSpc>
                <a:spcPct val="85000"/>
              </a:lnSpc>
              <a:spcBef>
                <a:spcPts val="0"/>
              </a:spcBef>
              <a:spcAft>
                <a:spcPts val="0"/>
              </a:spcAft>
              <a:buClr>
                <a:schemeClr val="accent5"/>
              </a:buClr>
              <a:buSzPts val="4200"/>
              <a:buFont typeface="Calibri"/>
              <a:buNone/>
              <a:defRPr sz="4200" b="0">
                <a:solidFill>
                  <a:schemeClr val="accent5"/>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9"/>
          <p:cNvSpPr txBox="1">
            <a:spLocks noGrp="1"/>
          </p:cNvSpPr>
          <p:nvPr>
            <p:ph type="subTitle" idx="1"/>
          </p:nvPr>
        </p:nvSpPr>
        <p:spPr>
          <a:xfrm>
            <a:off x="2255966" y="4012018"/>
            <a:ext cx="7692897" cy="1565694"/>
          </a:xfrm>
          <a:prstGeom prst="rect">
            <a:avLst/>
          </a:prstGeom>
          <a:noFill/>
          <a:ln>
            <a:noFill/>
          </a:ln>
        </p:spPr>
        <p:txBody>
          <a:bodyPr spcFirstLastPara="1" wrap="square" lIns="0" tIns="0" rIns="0" bIns="0" anchor="t" anchorCtr="0">
            <a:noAutofit/>
          </a:bodyPr>
          <a:lstStyle>
            <a:lvl1pPr lvl="0" algn="ctr">
              <a:lnSpc>
                <a:spcPct val="90000"/>
              </a:lnSpc>
              <a:spcBef>
                <a:spcPts val="1000"/>
              </a:spcBef>
              <a:spcAft>
                <a:spcPts val="0"/>
              </a:spcAft>
              <a:buSzPts val="1440"/>
              <a:buNone/>
              <a:defRPr sz="1800" b="0">
                <a:solidFill>
                  <a:schemeClr val="lt1"/>
                </a:solidFill>
              </a:defRPr>
            </a:lvl1pPr>
            <a:lvl2pPr lvl="1" algn="ctr">
              <a:lnSpc>
                <a:spcPct val="90000"/>
              </a:lnSpc>
              <a:spcBef>
                <a:spcPts val="500"/>
              </a:spcBef>
              <a:spcAft>
                <a:spcPts val="0"/>
              </a:spcAft>
              <a:buSzPts val="1600"/>
              <a:buNone/>
              <a:defRPr sz="2000"/>
            </a:lvl2pPr>
            <a:lvl3pPr lvl="2" algn="ctr">
              <a:lnSpc>
                <a:spcPct val="90000"/>
              </a:lnSpc>
              <a:spcBef>
                <a:spcPts val="500"/>
              </a:spcBef>
              <a:spcAft>
                <a:spcPts val="0"/>
              </a:spcAft>
              <a:buSzPts val="1440"/>
              <a:buNone/>
              <a:defRPr sz="1800"/>
            </a:lvl3pPr>
            <a:lvl4pPr lvl="3" algn="ctr">
              <a:lnSpc>
                <a:spcPct val="90000"/>
              </a:lnSpc>
              <a:spcBef>
                <a:spcPts val="500"/>
              </a:spcBef>
              <a:spcAft>
                <a:spcPts val="0"/>
              </a:spcAft>
              <a:buSzPts val="1280"/>
              <a:buNone/>
              <a:defRPr sz="1600"/>
            </a:lvl4pPr>
            <a:lvl5pPr lvl="4" algn="ctr">
              <a:lnSpc>
                <a:spcPct val="90000"/>
              </a:lnSpc>
              <a:spcBef>
                <a:spcPts val="500"/>
              </a:spcBef>
              <a:spcAft>
                <a:spcPts val="0"/>
              </a:spcAft>
              <a:buSzPts val="1280"/>
              <a:buNone/>
              <a:defRPr sz="1600"/>
            </a:lvl5pPr>
            <a:lvl6pPr lvl="5" algn="ctr">
              <a:lnSpc>
                <a:spcPct val="90000"/>
              </a:lnSpc>
              <a:spcBef>
                <a:spcPts val="500"/>
              </a:spcBef>
              <a:spcAft>
                <a:spcPts val="0"/>
              </a:spcAft>
              <a:buSzPts val="1280"/>
              <a:buNone/>
              <a:defRPr sz="1600"/>
            </a:lvl6pPr>
            <a:lvl7pPr lvl="6" algn="ctr">
              <a:lnSpc>
                <a:spcPct val="90000"/>
              </a:lnSpc>
              <a:spcBef>
                <a:spcPts val="500"/>
              </a:spcBef>
              <a:spcAft>
                <a:spcPts val="0"/>
              </a:spcAft>
              <a:buSzPts val="1280"/>
              <a:buNone/>
              <a:defRPr sz="1600"/>
            </a:lvl7pPr>
            <a:lvl8pPr lvl="7" algn="ctr">
              <a:lnSpc>
                <a:spcPct val="90000"/>
              </a:lnSpc>
              <a:spcBef>
                <a:spcPts val="500"/>
              </a:spcBef>
              <a:spcAft>
                <a:spcPts val="0"/>
              </a:spcAft>
              <a:buSzPts val="1280"/>
              <a:buNone/>
              <a:defRPr sz="1600"/>
            </a:lvl8pPr>
            <a:lvl9pPr lvl="8" algn="ctr">
              <a:lnSpc>
                <a:spcPct val="90000"/>
              </a:lnSpc>
              <a:spcBef>
                <a:spcPts val="500"/>
              </a:spcBef>
              <a:spcAft>
                <a:spcPts val="0"/>
              </a:spcAft>
              <a:buSzPts val="1280"/>
              <a:buNone/>
              <a:defRPr sz="1600"/>
            </a:lvl9pPr>
          </a:lstStyle>
          <a:p>
            <a:endParaRPr/>
          </a:p>
        </p:txBody>
      </p:sp>
      <p:sp>
        <p:nvSpPr>
          <p:cNvPr id="43" name="Google Shape;43;p19"/>
          <p:cNvSpPr txBox="1">
            <a:spLocks noGrp="1"/>
          </p:cNvSpPr>
          <p:nvPr>
            <p:ph type="dt" idx="10"/>
          </p:nvPr>
        </p:nvSpPr>
        <p:spPr>
          <a:xfrm>
            <a:off x="854066" y="6470515"/>
            <a:ext cx="1440000" cy="180000"/>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9"/>
          <p:cNvSpPr txBox="1">
            <a:spLocks noGrp="1"/>
          </p:cNvSpPr>
          <p:nvPr>
            <p:ph type="ftr" idx="11"/>
          </p:nvPr>
        </p:nvSpPr>
        <p:spPr>
          <a:xfrm>
            <a:off x="3612000" y="6470515"/>
            <a:ext cx="4968000" cy="180000"/>
          </a:xfrm>
          <a:prstGeom prst="rect">
            <a:avLst/>
          </a:prstGeom>
          <a:noFill/>
          <a:ln>
            <a:noFill/>
          </a:ln>
        </p:spPr>
        <p:txBody>
          <a:bodyPr spcFirstLastPara="1" wrap="square" lIns="0" tIns="0" rIns="0" bIns="0" anchor="ctr" anchorCtr="0">
            <a:noAutofit/>
          </a:bodyPr>
          <a:lstStyle>
            <a:lvl1pPr lvl="0" algn="ctr">
              <a:lnSpc>
                <a:spcPct val="100000"/>
              </a:lnSpc>
              <a:spcBef>
                <a:spcPts val="0"/>
              </a:spcBef>
              <a:spcAft>
                <a:spcPts val="0"/>
              </a:spcAft>
              <a:buSzPts val="1400"/>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19"/>
          <p:cNvSpPr txBox="1">
            <a:spLocks noGrp="1"/>
          </p:cNvSpPr>
          <p:nvPr>
            <p:ph type="sldNum" idx="12"/>
          </p:nvPr>
        </p:nvSpPr>
        <p:spPr>
          <a:xfrm>
            <a:off x="306593" y="6470515"/>
            <a:ext cx="531605" cy="180000"/>
          </a:xfrm>
          <a:prstGeom prst="rect">
            <a:avLst/>
          </a:prstGeom>
          <a:noFill/>
          <a:ln>
            <a:noFill/>
          </a:ln>
        </p:spPr>
        <p:txBody>
          <a:bodyPr spcFirstLastPara="1" wrap="square" lIns="0" tIns="0" rIns="0" bIns="0" anchor="ctr" anchorCtr="0">
            <a:noAutofit/>
          </a:bodyPr>
          <a:lstStyle>
            <a:lvl1pPr marL="0" marR="0" lvl="0" indent="0" algn="l">
              <a:lnSpc>
                <a:spcPct val="100000"/>
              </a:lnSpc>
              <a:spcBef>
                <a:spcPts val="0"/>
              </a:spcBef>
              <a:spcAft>
                <a:spcPts val="0"/>
              </a:spcAft>
              <a:buClr>
                <a:srgbClr val="000000"/>
              </a:buClr>
              <a:buSzPts val="1000"/>
              <a:buFont typeface="Arial"/>
              <a:buNone/>
              <a:defRPr sz="1000" b="1" i="0" u="none" strike="noStrike" cap="none">
                <a:solidFill>
                  <a:schemeClr val="lt1"/>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000"/>
              <a:buFont typeface="Arial"/>
              <a:buNone/>
              <a:defRPr sz="1000" b="1" i="0" u="none" strike="noStrike" cap="none">
                <a:solidFill>
                  <a:schemeClr val="lt1"/>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000"/>
              <a:buFont typeface="Arial"/>
              <a:buNone/>
              <a:defRPr sz="1000" b="1" i="0" u="none" strike="noStrike" cap="none">
                <a:solidFill>
                  <a:schemeClr val="lt1"/>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000"/>
              <a:buFont typeface="Arial"/>
              <a:buNone/>
              <a:defRPr sz="1000" b="1" i="0" u="none" strike="noStrike" cap="none">
                <a:solidFill>
                  <a:schemeClr val="lt1"/>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000"/>
              <a:buFont typeface="Arial"/>
              <a:buNone/>
              <a:defRPr sz="1000" b="1" i="0" u="none" strike="noStrike" cap="none">
                <a:solidFill>
                  <a:schemeClr val="lt1"/>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000"/>
              <a:buFont typeface="Arial"/>
              <a:buNone/>
              <a:defRPr sz="1000" b="1" i="0" u="none" strike="noStrike" cap="none">
                <a:solidFill>
                  <a:schemeClr val="lt1"/>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000"/>
              <a:buFont typeface="Arial"/>
              <a:buNone/>
              <a:defRPr sz="1000" b="1" i="0" u="none" strike="noStrike" cap="none">
                <a:solidFill>
                  <a:schemeClr val="lt1"/>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000"/>
              <a:buFont typeface="Arial"/>
              <a:buNone/>
              <a:defRPr sz="1000" b="1" i="0" u="none" strike="noStrike" cap="none">
                <a:solidFill>
                  <a:schemeClr val="lt1"/>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000"/>
              <a:buFont typeface="Arial"/>
              <a:buNone/>
              <a:defRPr sz="1000" b="1"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sv-SE"/>
              <a:t>‹#›</a:t>
            </a:fld>
            <a:endParaRPr/>
          </a:p>
        </p:txBody>
      </p:sp>
    </p:spTree>
  </p:cSld>
  <p:clrMapOvr>
    <a:masterClrMapping/>
  </p:clrMapOvr>
  <p:extLst>
    <p:ext uri="{DCECCB84-F9BA-43D5-87BE-67443E8EF086}">
      <p15:sldGuideLst xmlns:p15="http://schemas.microsoft.com/office/powerpoint/2012/main">
        <p15:guide id="1" pos="1413">
          <p15:clr>
            <a:srgbClr val="FBAE40"/>
          </p15:clr>
        </p15:guide>
        <p15:guide id="2" pos="6267">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4"/>
          <p:cNvSpPr txBox="1">
            <a:spLocks noGrp="1"/>
          </p:cNvSpPr>
          <p:nvPr>
            <p:ph type="title"/>
          </p:nvPr>
        </p:nvSpPr>
        <p:spPr>
          <a:xfrm>
            <a:off x="838199" y="155944"/>
            <a:ext cx="10515600" cy="1141413"/>
          </a:xfrm>
          <a:prstGeom prst="rect">
            <a:avLst/>
          </a:prstGeom>
          <a:noFill/>
          <a:ln>
            <a:noFill/>
          </a:ln>
        </p:spPr>
        <p:txBody>
          <a:bodyPr spcFirstLastPara="1" wrap="square" lIns="0" tIns="0" rIns="0" bIns="0" anchor="b" anchorCtr="1">
            <a:noAutofit/>
          </a:bodyPr>
          <a:lstStyle>
            <a:lvl1pPr marR="0" lvl="0" algn="ctr" rtl="0">
              <a:lnSpc>
                <a:spcPct val="85000"/>
              </a:lnSpc>
              <a:spcBef>
                <a:spcPts val="0"/>
              </a:spcBef>
              <a:spcAft>
                <a:spcPts val="0"/>
              </a:spcAft>
              <a:buClr>
                <a:schemeClr val="dk1"/>
              </a:buClr>
              <a:buSzPts val="3800"/>
              <a:buNone/>
              <a:defRPr sz="3800" i="0" u="none" strike="noStrike" cap="none">
                <a:solidFill>
                  <a:schemeClr val="dk1"/>
                </a:solidFill>
              </a:defRPr>
            </a:lvl1pPr>
            <a:lvl2pPr marR="0" lvl="1" algn="l" rtl="0">
              <a:lnSpc>
                <a:spcPct val="100000"/>
              </a:lnSpc>
              <a:spcBef>
                <a:spcPts val="0"/>
              </a:spcBef>
              <a:spcAft>
                <a:spcPts val="0"/>
              </a:spcAft>
              <a:buClr>
                <a:schemeClr val="dk1"/>
              </a:buClr>
              <a:buSzPts val="1400"/>
              <a:buNone/>
              <a:defRPr sz="1800" i="0" u="none" strike="noStrike" cap="none">
                <a:solidFill>
                  <a:schemeClr val="dk1"/>
                </a:solidFill>
              </a:defRPr>
            </a:lvl2pPr>
            <a:lvl3pPr marR="0" lvl="2" algn="l" rtl="0">
              <a:lnSpc>
                <a:spcPct val="100000"/>
              </a:lnSpc>
              <a:spcBef>
                <a:spcPts val="0"/>
              </a:spcBef>
              <a:spcAft>
                <a:spcPts val="0"/>
              </a:spcAft>
              <a:buClr>
                <a:schemeClr val="dk1"/>
              </a:buClr>
              <a:buSzPts val="1400"/>
              <a:buNone/>
              <a:defRPr sz="1800" i="0" u="none" strike="noStrike" cap="none">
                <a:solidFill>
                  <a:schemeClr val="dk1"/>
                </a:solidFill>
              </a:defRPr>
            </a:lvl3pPr>
            <a:lvl4pPr marR="0" lvl="3" algn="l" rtl="0">
              <a:lnSpc>
                <a:spcPct val="100000"/>
              </a:lnSpc>
              <a:spcBef>
                <a:spcPts val="0"/>
              </a:spcBef>
              <a:spcAft>
                <a:spcPts val="0"/>
              </a:spcAft>
              <a:buClr>
                <a:schemeClr val="dk1"/>
              </a:buClr>
              <a:buSzPts val="1400"/>
              <a:buNone/>
              <a:defRPr sz="1800" i="0" u="none" strike="noStrike" cap="none">
                <a:solidFill>
                  <a:schemeClr val="dk1"/>
                </a:solidFill>
              </a:defRPr>
            </a:lvl4pPr>
            <a:lvl5pPr marR="0" lvl="4" algn="l" rtl="0">
              <a:lnSpc>
                <a:spcPct val="100000"/>
              </a:lnSpc>
              <a:spcBef>
                <a:spcPts val="0"/>
              </a:spcBef>
              <a:spcAft>
                <a:spcPts val="0"/>
              </a:spcAft>
              <a:buClr>
                <a:schemeClr val="dk1"/>
              </a:buClr>
              <a:buSzPts val="1400"/>
              <a:buNone/>
              <a:defRPr sz="1800" i="0" u="none" strike="noStrike" cap="none">
                <a:solidFill>
                  <a:schemeClr val="dk1"/>
                </a:solidFill>
              </a:defRPr>
            </a:lvl5pPr>
            <a:lvl6pPr marR="0" lvl="5" algn="l" rtl="0">
              <a:lnSpc>
                <a:spcPct val="100000"/>
              </a:lnSpc>
              <a:spcBef>
                <a:spcPts val="0"/>
              </a:spcBef>
              <a:spcAft>
                <a:spcPts val="0"/>
              </a:spcAft>
              <a:buClr>
                <a:schemeClr val="dk1"/>
              </a:buClr>
              <a:buSzPts val="1400"/>
              <a:buNone/>
              <a:defRPr sz="1800" i="0" u="none" strike="noStrike" cap="none">
                <a:solidFill>
                  <a:schemeClr val="dk1"/>
                </a:solidFill>
              </a:defRPr>
            </a:lvl6pPr>
            <a:lvl7pPr marR="0" lvl="6" algn="l" rtl="0">
              <a:lnSpc>
                <a:spcPct val="100000"/>
              </a:lnSpc>
              <a:spcBef>
                <a:spcPts val="0"/>
              </a:spcBef>
              <a:spcAft>
                <a:spcPts val="0"/>
              </a:spcAft>
              <a:buClr>
                <a:schemeClr val="dk1"/>
              </a:buClr>
              <a:buSzPts val="1400"/>
              <a:buNone/>
              <a:defRPr sz="1800" i="0" u="none" strike="noStrike" cap="none">
                <a:solidFill>
                  <a:schemeClr val="dk1"/>
                </a:solidFill>
              </a:defRPr>
            </a:lvl7pPr>
            <a:lvl8pPr marR="0" lvl="7" algn="l" rtl="0">
              <a:lnSpc>
                <a:spcPct val="100000"/>
              </a:lnSpc>
              <a:spcBef>
                <a:spcPts val="0"/>
              </a:spcBef>
              <a:spcAft>
                <a:spcPts val="0"/>
              </a:spcAft>
              <a:buClr>
                <a:schemeClr val="dk1"/>
              </a:buClr>
              <a:buSzPts val="1400"/>
              <a:buNone/>
              <a:defRPr sz="1800" i="0" u="none" strike="noStrike" cap="none">
                <a:solidFill>
                  <a:schemeClr val="dk1"/>
                </a:solidFill>
              </a:defRPr>
            </a:lvl8pPr>
            <a:lvl9pPr marR="0" lvl="8" algn="l" rtl="0">
              <a:lnSpc>
                <a:spcPct val="100000"/>
              </a:lnSpc>
              <a:spcBef>
                <a:spcPts val="0"/>
              </a:spcBef>
              <a:spcAft>
                <a:spcPts val="0"/>
              </a:spcAft>
              <a:buClr>
                <a:schemeClr val="dk1"/>
              </a:buClr>
              <a:buSzPts val="1400"/>
              <a:buNone/>
              <a:defRPr sz="1800" i="0" u="none" strike="noStrike" cap="none">
                <a:solidFill>
                  <a:schemeClr val="dk1"/>
                </a:solidFill>
              </a:defRPr>
            </a:lvl9pPr>
          </a:lstStyle>
          <a:p>
            <a:endParaRPr/>
          </a:p>
        </p:txBody>
      </p:sp>
      <p:sp>
        <p:nvSpPr>
          <p:cNvPr id="11" name="Google Shape;11;p14"/>
          <p:cNvSpPr txBox="1">
            <a:spLocks noGrp="1"/>
          </p:cNvSpPr>
          <p:nvPr>
            <p:ph type="body" idx="1"/>
          </p:nvPr>
        </p:nvSpPr>
        <p:spPr>
          <a:xfrm>
            <a:off x="838200" y="1989138"/>
            <a:ext cx="10515600" cy="4140200"/>
          </a:xfrm>
          <a:prstGeom prst="rect">
            <a:avLst/>
          </a:prstGeom>
          <a:noFill/>
          <a:ln>
            <a:noFill/>
          </a:ln>
        </p:spPr>
        <p:txBody>
          <a:bodyPr spcFirstLastPara="1" wrap="square" lIns="0" tIns="0" rIns="0" bIns="0" anchor="t" anchorCtr="0">
            <a:noAutofit/>
          </a:bodyPr>
          <a:lstStyle>
            <a:lvl1pPr marL="457200" marR="0" lvl="0" indent="-350520" algn="l" rtl="0">
              <a:lnSpc>
                <a:spcPct val="90000"/>
              </a:lnSpc>
              <a:spcBef>
                <a:spcPts val="1000"/>
              </a:spcBef>
              <a:spcAft>
                <a:spcPts val="0"/>
              </a:spcAft>
              <a:buClr>
                <a:schemeClr val="dk2"/>
              </a:buClr>
              <a:buSzPts val="1920"/>
              <a:buChar char="▪"/>
              <a:defRPr sz="2400" i="0" u="none" strike="noStrike" cap="none">
                <a:solidFill>
                  <a:schemeClr val="dk1"/>
                </a:solidFill>
              </a:defRPr>
            </a:lvl1pPr>
            <a:lvl2pPr marL="914400" marR="0" lvl="1" indent="-335280" algn="l" rtl="0">
              <a:lnSpc>
                <a:spcPct val="90000"/>
              </a:lnSpc>
              <a:spcBef>
                <a:spcPts val="500"/>
              </a:spcBef>
              <a:spcAft>
                <a:spcPts val="0"/>
              </a:spcAft>
              <a:buClr>
                <a:schemeClr val="dk2"/>
              </a:buClr>
              <a:buSzPts val="1680"/>
              <a:buChar char="▪"/>
              <a:defRPr sz="2100" i="0" u="none" strike="noStrike" cap="none">
                <a:solidFill>
                  <a:schemeClr val="dk1"/>
                </a:solidFill>
              </a:defRPr>
            </a:lvl2pPr>
            <a:lvl3pPr marL="1371600" marR="0" lvl="2" indent="-320039" algn="l" rtl="0">
              <a:lnSpc>
                <a:spcPct val="90000"/>
              </a:lnSpc>
              <a:spcBef>
                <a:spcPts val="500"/>
              </a:spcBef>
              <a:spcAft>
                <a:spcPts val="0"/>
              </a:spcAft>
              <a:buClr>
                <a:schemeClr val="dk2"/>
              </a:buClr>
              <a:buSzPts val="1440"/>
              <a:buChar char="▪"/>
              <a:defRPr sz="1800" i="0" u="none" strike="noStrike" cap="none">
                <a:solidFill>
                  <a:schemeClr val="dk1"/>
                </a:solidFill>
              </a:defRPr>
            </a:lvl3pPr>
            <a:lvl4pPr marL="1828800" marR="0" lvl="3" indent="-320039" algn="l" rtl="0">
              <a:lnSpc>
                <a:spcPct val="90000"/>
              </a:lnSpc>
              <a:spcBef>
                <a:spcPts val="500"/>
              </a:spcBef>
              <a:spcAft>
                <a:spcPts val="0"/>
              </a:spcAft>
              <a:buClr>
                <a:schemeClr val="dk2"/>
              </a:buClr>
              <a:buSzPts val="1440"/>
              <a:buChar char="▪"/>
              <a:defRPr sz="1800" i="0" u="none" strike="noStrike" cap="none">
                <a:solidFill>
                  <a:schemeClr val="dk1"/>
                </a:solidFill>
              </a:defRPr>
            </a:lvl4pPr>
            <a:lvl5pPr marL="2286000" marR="0" lvl="4" indent="-320039" algn="l" rtl="0">
              <a:lnSpc>
                <a:spcPct val="90000"/>
              </a:lnSpc>
              <a:spcBef>
                <a:spcPts val="500"/>
              </a:spcBef>
              <a:spcAft>
                <a:spcPts val="0"/>
              </a:spcAft>
              <a:buClr>
                <a:schemeClr val="dk2"/>
              </a:buClr>
              <a:buSzPts val="1440"/>
              <a:buChar char="▪"/>
              <a:defRPr sz="1800" i="0" u="none" strike="noStrike" cap="none">
                <a:solidFill>
                  <a:schemeClr val="dk1"/>
                </a:solidFill>
              </a:defRPr>
            </a:lvl5pPr>
            <a:lvl6pPr marL="2743200" marR="0" lvl="5" indent="-320039" algn="l" rtl="0">
              <a:lnSpc>
                <a:spcPct val="90000"/>
              </a:lnSpc>
              <a:spcBef>
                <a:spcPts val="500"/>
              </a:spcBef>
              <a:spcAft>
                <a:spcPts val="0"/>
              </a:spcAft>
              <a:buClr>
                <a:schemeClr val="dk2"/>
              </a:buClr>
              <a:buSzPts val="1440"/>
              <a:buChar char="▪"/>
              <a:defRPr sz="1800" i="0" u="none" strike="noStrike" cap="none">
                <a:solidFill>
                  <a:schemeClr val="dk1"/>
                </a:solidFill>
              </a:defRPr>
            </a:lvl6pPr>
            <a:lvl7pPr marL="3200400" marR="0" lvl="6" indent="-320039" algn="l" rtl="0">
              <a:lnSpc>
                <a:spcPct val="90000"/>
              </a:lnSpc>
              <a:spcBef>
                <a:spcPts val="500"/>
              </a:spcBef>
              <a:spcAft>
                <a:spcPts val="0"/>
              </a:spcAft>
              <a:buClr>
                <a:schemeClr val="dk2"/>
              </a:buClr>
              <a:buSzPts val="1440"/>
              <a:buChar char="▪"/>
              <a:defRPr sz="1800" i="0" u="none" strike="noStrike" cap="none">
                <a:solidFill>
                  <a:schemeClr val="dk1"/>
                </a:solidFill>
              </a:defRPr>
            </a:lvl7pPr>
            <a:lvl8pPr marL="3657600" marR="0" lvl="7" indent="-320040" algn="l" rtl="0">
              <a:lnSpc>
                <a:spcPct val="90000"/>
              </a:lnSpc>
              <a:spcBef>
                <a:spcPts val="500"/>
              </a:spcBef>
              <a:spcAft>
                <a:spcPts val="0"/>
              </a:spcAft>
              <a:buClr>
                <a:schemeClr val="dk2"/>
              </a:buClr>
              <a:buSzPts val="1440"/>
              <a:buChar char="▪"/>
              <a:defRPr sz="1800" i="0" u="none" strike="noStrike" cap="none">
                <a:solidFill>
                  <a:schemeClr val="dk1"/>
                </a:solidFill>
              </a:defRPr>
            </a:lvl8pPr>
            <a:lvl9pPr marL="4114800" marR="0" lvl="8" indent="-320040" algn="l" rtl="0">
              <a:lnSpc>
                <a:spcPct val="90000"/>
              </a:lnSpc>
              <a:spcBef>
                <a:spcPts val="500"/>
              </a:spcBef>
              <a:spcAft>
                <a:spcPts val="0"/>
              </a:spcAft>
              <a:buClr>
                <a:schemeClr val="dk2"/>
              </a:buClr>
              <a:buSzPts val="1440"/>
              <a:buChar char="▪"/>
              <a:defRPr sz="1800" i="0" u="none" strike="noStrike" cap="none">
                <a:solidFill>
                  <a:schemeClr val="dk1"/>
                </a:solidFill>
              </a:defRPr>
            </a:lvl9pPr>
          </a:lstStyle>
          <a:p>
            <a:endParaRPr/>
          </a:p>
        </p:txBody>
      </p:sp>
      <p:sp>
        <p:nvSpPr>
          <p:cNvPr id="12" name="Google Shape;12;p14"/>
          <p:cNvSpPr txBox="1">
            <a:spLocks noGrp="1"/>
          </p:cNvSpPr>
          <p:nvPr>
            <p:ph type="dt" idx="10"/>
          </p:nvPr>
        </p:nvSpPr>
        <p:spPr>
          <a:xfrm>
            <a:off x="854066" y="6470515"/>
            <a:ext cx="1440000" cy="180000"/>
          </a:xfrm>
          <a:prstGeom prst="rect">
            <a:avLst/>
          </a:prstGeom>
          <a:noFill/>
          <a:ln>
            <a:noFill/>
          </a:ln>
        </p:spPr>
        <p:txBody>
          <a:bodyPr spcFirstLastPara="1" wrap="square" lIns="0" tIns="0" rIns="0" bIns="0" anchor="ctr" anchorCtr="0">
            <a:noAutofit/>
          </a:bodyPr>
          <a:lstStyle>
            <a:lvl1pPr marR="0" lvl="0" algn="l" rtl="0">
              <a:lnSpc>
                <a:spcPct val="100000"/>
              </a:lnSpc>
              <a:spcBef>
                <a:spcPts val="0"/>
              </a:spcBef>
              <a:spcAft>
                <a:spcPts val="0"/>
              </a:spcAft>
              <a:buClr>
                <a:srgbClr val="000000"/>
              </a:buClr>
              <a:buSzPts val="1400"/>
              <a:buFont typeface="Arial"/>
              <a:buNone/>
              <a:defRPr sz="1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4"/>
          <p:cNvSpPr txBox="1">
            <a:spLocks noGrp="1"/>
          </p:cNvSpPr>
          <p:nvPr>
            <p:ph type="ftr" idx="11"/>
          </p:nvPr>
        </p:nvSpPr>
        <p:spPr>
          <a:xfrm>
            <a:off x="3612000" y="6470515"/>
            <a:ext cx="4968000" cy="180000"/>
          </a:xfrm>
          <a:prstGeom prst="rect">
            <a:avLst/>
          </a:prstGeom>
          <a:noFill/>
          <a:ln>
            <a:noFill/>
          </a:ln>
        </p:spPr>
        <p:txBody>
          <a:bodyPr spcFirstLastPara="1" wrap="square" lIns="0" tIns="0" rIns="0" bIns="0" anchor="ctr" anchorCtr="0">
            <a:noAutofit/>
          </a:bodyPr>
          <a:lstStyle>
            <a:lvl1pPr marR="0" lvl="0" algn="ctr" rtl="0">
              <a:lnSpc>
                <a:spcPct val="100000"/>
              </a:lnSpc>
              <a:spcBef>
                <a:spcPts val="0"/>
              </a:spcBef>
              <a:spcAft>
                <a:spcPts val="0"/>
              </a:spcAft>
              <a:buClr>
                <a:srgbClr val="000000"/>
              </a:buClr>
              <a:buSzPts val="1400"/>
              <a:buFont typeface="Arial"/>
              <a:buNone/>
              <a:defRPr sz="1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4"/>
          <p:cNvSpPr txBox="1">
            <a:spLocks noGrp="1"/>
          </p:cNvSpPr>
          <p:nvPr>
            <p:ph type="sldNum" idx="12"/>
          </p:nvPr>
        </p:nvSpPr>
        <p:spPr>
          <a:xfrm>
            <a:off x="306593" y="6470515"/>
            <a:ext cx="531605" cy="180000"/>
          </a:xfrm>
          <a:prstGeom prst="rect">
            <a:avLst/>
          </a:prstGeom>
          <a:noFill/>
          <a:ln>
            <a:noFill/>
          </a:ln>
        </p:spPr>
        <p:txBody>
          <a:bodyPr spcFirstLastPara="1" wrap="square" lIns="0" tIns="0" rIns="0" bIns="0" anchor="ctr" anchorCtr="0">
            <a:noAutofit/>
          </a:bodyPr>
          <a:lstStyle>
            <a:lvl1pPr marL="0" marR="0" lvl="0" indent="0" algn="l" rtl="0">
              <a:lnSpc>
                <a:spcPct val="100000"/>
              </a:lnSpc>
              <a:spcBef>
                <a:spcPts val="0"/>
              </a:spcBef>
              <a:spcAft>
                <a:spcPts val="0"/>
              </a:spcAft>
              <a:buClr>
                <a:srgbClr val="000000"/>
              </a:buClr>
              <a:buSzPts val="1000"/>
              <a:buFont typeface="Arial"/>
              <a:buNone/>
              <a:defRPr sz="1000" b="1" i="0" u="none" strike="noStrike" cap="none">
                <a:solidFill>
                  <a:schemeClr val="dk1"/>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000"/>
              <a:buFont typeface="Arial"/>
              <a:buNone/>
              <a:defRPr sz="1000" b="1" i="0" u="none" strike="noStrike" cap="none">
                <a:solidFill>
                  <a:schemeClr val="dk1"/>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000"/>
              <a:buFont typeface="Arial"/>
              <a:buNone/>
              <a:defRPr sz="1000" b="1" i="0" u="none" strike="noStrike" cap="none">
                <a:solidFill>
                  <a:schemeClr val="dk1"/>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000"/>
              <a:buFont typeface="Arial"/>
              <a:buNone/>
              <a:defRPr sz="1000" b="1" i="0" u="none" strike="noStrike" cap="none">
                <a:solidFill>
                  <a:schemeClr val="dk1"/>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000"/>
              <a:buFont typeface="Arial"/>
              <a:buNone/>
              <a:defRPr sz="1000" b="1" i="0" u="none" strike="noStrike" cap="none">
                <a:solidFill>
                  <a:schemeClr val="dk1"/>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000"/>
              <a:buFont typeface="Arial"/>
              <a:buNone/>
              <a:defRPr sz="1000" b="1" i="0" u="none" strike="noStrike" cap="none">
                <a:solidFill>
                  <a:schemeClr val="dk1"/>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000"/>
              <a:buFont typeface="Arial"/>
              <a:buNone/>
              <a:defRPr sz="1000" b="1" i="0" u="none" strike="noStrike" cap="none">
                <a:solidFill>
                  <a:schemeClr val="dk1"/>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000"/>
              <a:buFont typeface="Arial"/>
              <a:buNone/>
              <a:defRPr sz="1000" b="1" i="0" u="none" strike="noStrike" cap="none">
                <a:solidFill>
                  <a:schemeClr val="dk1"/>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000"/>
              <a:buFont typeface="Arial"/>
              <a:buNone/>
              <a:defRPr sz="1000" b="1"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sv-SE"/>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459">
          <p15:clr>
            <a:srgbClr val="F26B43"/>
          </p15:clr>
        </p15:guide>
        <p15:guide id="4" orient="horz" pos="3906">
          <p15:clr>
            <a:srgbClr val="F26B43"/>
          </p15:clr>
        </p15:guide>
        <p15:guide id="5" pos="529">
          <p15:clr>
            <a:srgbClr val="F26B43"/>
          </p15:clr>
        </p15:guide>
        <p15:guide id="6" pos="7151">
          <p15:clr>
            <a:srgbClr val="F26B43"/>
          </p15:clr>
        </p15:guide>
        <p15:guide id="7" orient="horz" pos="1253">
          <p15:clr>
            <a:srgbClr val="F26B43"/>
          </p15:clr>
        </p15:guide>
        <p15:guide id="8" pos="7491">
          <p15:clr>
            <a:srgbClr val="F26B43"/>
          </p15:clr>
        </p15:guide>
        <p15:guide id="9" pos="189">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33"/>
        <p:cNvGrpSpPr/>
        <p:nvPr/>
      </p:nvGrpSpPr>
      <p:grpSpPr>
        <a:xfrm>
          <a:off x="0" y="0"/>
          <a:ext cx="0" cy="0"/>
          <a:chOff x="0" y="0"/>
          <a:chExt cx="0" cy="0"/>
        </a:xfrm>
      </p:grpSpPr>
      <p:sp>
        <p:nvSpPr>
          <p:cNvPr id="34" name="Google Shape;34;p17"/>
          <p:cNvSpPr txBox="1">
            <a:spLocks noGrp="1"/>
          </p:cNvSpPr>
          <p:nvPr>
            <p:ph type="title"/>
          </p:nvPr>
        </p:nvSpPr>
        <p:spPr>
          <a:xfrm>
            <a:off x="838199" y="155944"/>
            <a:ext cx="10515600" cy="1141413"/>
          </a:xfrm>
          <a:prstGeom prst="rect">
            <a:avLst/>
          </a:prstGeom>
          <a:noFill/>
          <a:ln>
            <a:noFill/>
          </a:ln>
        </p:spPr>
        <p:txBody>
          <a:bodyPr spcFirstLastPara="1" wrap="square" lIns="0" tIns="0" rIns="0" bIns="0" anchor="b" anchorCtr="1">
            <a:noAutofit/>
          </a:bodyPr>
          <a:lstStyle>
            <a:lvl1pPr marR="0" lvl="0" algn="ctr" rtl="0">
              <a:lnSpc>
                <a:spcPct val="85000"/>
              </a:lnSpc>
              <a:spcBef>
                <a:spcPts val="0"/>
              </a:spcBef>
              <a:spcAft>
                <a:spcPts val="0"/>
              </a:spcAft>
              <a:buClr>
                <a:schemeClr val="accent1"/>
              </a:buClr>
              <a:buSzPts val="3800"/>
              <a:buFont typeface="Calibri"/>
              <a:buNone/>
              <a:defRPr sz="3800" b="0" i="0" u="none" strike="noStrike" cap="none">
                <a:solidFill>
                  <a:schemeClr val="accen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5" name="Google Shape;35;p17"/>
          <p:cNvSpPr txBox="1">
            <a:spLocks noGrp="1"/>
          </p:cNvSpPr>
          <p:nvPr>
            <p:ph type="body" idx="1"/>
          </p:nvPr>
        </p:nvSpPr>
        <p:spPr>
          <a:xfrm>
            <a:off x="838200" y="1989138"/>
            <a:ext cx="10515600" cy="4140200"/>
          </a:xfrm>
          <a:prstGeom prst="rect">
            <a:avLst/>
          </a:prstGeom>
          <a:noFill/>
          <a:ln>
            <a:noFill/>
          </a:ln>
        </p:spPr>
        <p:txBody>
          <a:bodyPr spcFirstLastPara="1" wrap="square" lIns="0" tIns="0" rIns="0" bIns="0" anchor="t" anchorCtr="0">
            <a:noAutofit/>
          </a:bodyPr>
          <a:lstStyle>
            <a:lvl1pPr marL="457200" marR="0" lvl="0" indent="-350520" algn="l" rtl="0">
              <a:lnSpc>
                <a:spcPct val="90000"/>
              </a:lnSpc>
              <a:spcBef>
                <a:spcPts val="1000"/>
              </a:spcBef>
              <a:spcAft>
                <a:spcPts val="0"/>
              </a:spcAft>
              <a:buClr>
                <a:schemeClr val="lt2"/>
              </a:buClr>
              <a:buSzPts val="1920"/>
              <a:buFont typeface="Noto Sans Symbols"/>
              <a:buChar char="▪"/>
              <a:defRPr sz="2400" b="0" i="0" u="none" strike="noStrike" cap="none">
                <a:solidFill>
                  <a:schemeClr val="lt1"/>
                </a:solidFill>
                <a:latin typeface="Calibri"/>
                <a:ea typeface="Calibri"/>
                <a:cs typeface="Calibri"/>
                <a:sym typeface="Calibri"/>
              </a:defRPr>
            </a:lvl1pPr>
            <a:lvl2pPr marL="914400" marR="0" lvl="1" indent="-335280" algn="l" rtl="0">
              <a:lnSpc>
                <a:spcPct val="90000"/>
              </a:lnSpc>
              <a:spcBef>
                <a:spcPts val="500"/>
              </a:spcBef>
              <a:spcAft>
                <a:spcPts val="0"/>
              </a:spcAft>
              <a:buClr>
                <a:schemeClr val="lt2"/>
              </a:buClr>
              <a:buSzPts val="1680"/>
              <a:buFont typeface="Noto Sans Symbols"/>
              <a:buChar char="▪"/>
              <a:defRPr sz="2100" b="0" i="0" u="none" strike="noStrike" cap="none">
                <a:solidFill>
                  <a:schemeClr val="lt1"/>
                </a:solidFill>
                <a:latin typeface="Calibri"/>
                <a:ea typeface="Calibri"/>
                <a:cs typeface="Calibri"/>
                <a:sym typeface="Calibri"/>
              </a:defRPr>
            </a:lvl2pPr>
            <a:lvl3pPr marL="1371600" marR="0" lvl="2" indent="-320039" algn="l" rtl="0">
              <a:lnSpc>
                <a:spcPct val="90000"/>
              </a:lnSpc>
              <a:spcBef>
                <a:spcPts val="500"/>
              </a:spcBef>
              <a:spcAft>
                <a:spcPts val="0"/>
              </a:spcAft>
              <a:buClr>
                <a:schemeClr val="lt2"/>
              </a:buClr>
              <a:buSzPts val="1440"/>
              <a:buFont typeface="Noto Sans Symbols"/>
              <a:buChar char="▪"/>
              <a:defRPr sz="1800" b="0" i="0" u="none" strike="noStrike" cap="none">
                <a:solidFill>
                  <a:schemeClr val="lt1"/>
                </a:solidFill>
                <a:latin typeface="Calibri"/>
                <a:ea typeface="Calibri"/>
                <a:cs typeface="Calibri"/>
                <a:sym typeface="Calibri"/>
              </a:defRPr>
            </a:lvl3pPr>
            <a:lvl4pPr marL="1828800" marR="0" lvl="3" indent="-320039" algn="l" rtl="0">
              <a:lnSpc>
                <a:spcPct val="90000"/>
              </a:lnSpc>
              <a:spcBef>
                <a:spcPts val="500"/>
              </a:spcBef>
              <a:spcAft>
                <a:spcPts val="0"/>
              </a:spcAft>
              <a:buClr>
                <a:schemeClr val="lt2"/>
              </a:buClr>
              <a:buSzPts val="1440"/>
              <a:buFont typeface="Noto Sans Symbols"/>
              <a:buChar char="▪"/>
              <a:defRPr sz="1800" b="0" i="0" u="none" strike="noStrike" cap="none">
                <a:solidFill>
                  <a:schemeClr val="lt1"/>
                </a:solidFill>
                <a:latin typeface="Calibri"/>
                <a:ea typeface="Calibri"/>
                <a:cs typeface="Calibri"/>
                <a:sym typeface="Calibri"/>
              </a:defRPr>
            </a:lvl4pPr>
            <a:lvl5pPr marL="2286000" marR="0" lvl="4" indent="-320039" algn="l" rtl="0">
              <a:lnSpc>
                <a:spcPct val="90000"/>
              </a:lnSpc>
              <a:spcBef>
                <a:spcPts val="500"/>
              </a:spcBef>
              <a:spcAft>
                <a:spcPts val="0"/>
              </a:spcAft>
              <a:buClr>
                <a:schemeClr val="lt2"/>
              </a:buClr>
              <a:buSzPts val="1440"/>
              <a:buFont typeface="Noto Sans Symbols"/>
              <a:buChar char="▪"/>
              <a:defRPr sz="1800" b="0" i="0" u="none" strike="noStrike" cap="none">
                <a:solidFill>
                  <a:schemeClr val="lt1"/>
                </a:solidFill>
                <a:latin typeface="Calibri"/>
                <a:ea typeface="Calibri"/>
                <a:cs typeface="Calibri"/>
                <a:sym typeface="Calibri"/>
              </a:defRPr>
            </a:lvl5pPr>
            <a:lvl6pPr marL="2743200" marR="0" lvl="5" indent="-320039" algn="l" rtl="0">
              <a:lnSpc>
                <a:spcPct val="90000"/>
              </a:lnSpc>
              <a:spcBef>
                <a:spcPts val="500"/>
              </a:spcBef>
              <a:spcAft>
                <a:spcPts val="0"/>
              </a:spcAft>
              <a:buClr>
                <a:schemeClr val="lt2"/>
              </a:buClr>
              <a:buSzPts val="1440"/>
              <a:buFont typeface="Noto Sans Symbols"/>
              <a:buChar char="▪"/>
              <a:defRPr sz="1800" b="0" i="0" u="none" strike="noStrike" cap="none">
                <a:solidFill>
                  <a:schemeClr val="lt1"/>
                </a:solidFill>
                <a:latin typeface="Calibri"/>
                <a:ea typeface="Calibri"/>
                <a:cs typeface="Calibri"/>
                <a:sym typeface="Calibri"/>
              </a:defRPr>
            </a:lvl6pPr>
            <a:lvl7pPr marL="3200400" marR="0" lvl="6" indent="-320039" algn="l" rtl="0">
              <a:lnSpc>
                <a:spcPct val="90000"/>
              </a:lnSpc>
              <a:spcBef>
                <a:spcPts val="500"/>
              </a:spcBef>
              <a:spcAft>
                <a:spcPts val="0"/>
              </a:spcAft>
              <a:buClr>
                <a:schemeClr val="lt2"/>
              </a:buClr>
              <a:buSzPts val="1440"/>
              <a:buFont typeface="Noto Sans Symbols"/>
              <a:buChar char="▪"/>
              <a:defRPr sz="1800" b="0" i="0" u="none" strike="noStrike" cap="none">
                <a:solidFill>
                  <a:schemeClr val="lt1"/>
                </a:solidFill>
                <a:latin typeface="Calibri"/>
                <a:ea typeface="Calibri"/>
                <a:cs typeface="Calibri"/>
                <a:sym typeface="Calibri"/>
              </a:defRPr>
            </a:lvl7pPr>
            <a:lvl8pPr marL="3657600" marR="0" lvl="7" indent="-320040" algn="l" rtl="0">
              <a:lnSpc>
                <a:spcPct val="90000"/>
              </a:lnSpc>
              <a:spcBef>
                <a:spcPts val="500"/>
              </a:spcBef>
              <a:spcAft>
                <a:spcPts val="0"/>
              </a:spcAft>
              <a:buClr>
                <a:schemeClr val="lt2"/>
              </a:buClr>
              <a:buSzPts val="1440"/>
              <a:buFont typeface="Noto Sans Symbols"/>
              <a:buChar char="▪"/>
              <a:defRPr sz="1800" b="0" i="0" u="none" strike="noStrike" cap="none">
                <a:solidFill>
                  <a:schemeClr val="lt1"/>
                </a:solidFill>
                <a:latin typeface="Calibri"/>
                <a:ea typeface="Calibri"/>
                <a:cs typeface="Calibri"/>
                <a:sym typeface="Calibri"/>
              </a:defRPr>
            </a:lvl8pPr>
            <a:lvl9pPr marL="4114800" marR="0" lvl="8" indent="-320040" algn="l" rtl="0">
              <a:lnSpc>
                <a:spcPct val="90000"/>
              </a:lnSpc>
              <a:spcBef>
                <a:spcPts val="500"/>
              </a:spcBef>
              <a:spcAft>
                <a:spcPts val="0"/>
              </a:spcAft>
              <a:buClr>
                <a:schemeClr val="lt2"/>
              </a:buClr>
              <a:buSzPts val="1440"/>
              <a:buFont typeface="Noto Sans Symbols"/>
              <a:buChar char="▪"/>
              <a:defRPr sz="1800" b="0" i="0" u="none" strike="noStrike" cap="none">
                <a:solidFill>
                  <a:schemeClr val="lt1"/>
                </a:solidFill>
                <a:latin typeface="Calibri"/>
                <a:ea typeface="Calibri"/>
                <a:cs typeface="Calibri"/>
                <a:sym typeface="Calibri"/>
              </a:defRPr>
            </a:lvl9pPr>
          </a:lstStyle>
          <a:p>
            <a:endParaRPr/>
          </a:p>
        </p:txBody>
      </p:sp>
      <p:sp>
        <p:nvSpPr>
          <p:cNvPr id="36" name="Google Shape;36;p17"/>
          <p:cNvSpPr txBox="1">
            <a:spLocks noGrp="1"/>
          </p:cNvSpPr>
          <p:nvPr>
            <p:ph type="dt" idx="10"/>
          </p:nvPr>
        </p:nvSpPr>
        <p:spPr>
          <a:xfrm>
            <a:off x="854066" y="6470515"/>
            <a:ext cx="1440000" cy="180000"/>
          </a:xfrm>
          <a:prstGeom prst="rect">
            <a:avLst/>
          </a:prstGeom>
          <a:noFill/>
          <a:ln>
            <a:noFill/>
          </a:ln>
        </p:spPr>
        <p:txBody>
          <a:bodyPr spcFirstLastPara="1" wrap="square" lIns="0" tIns="0" rIns="0" bIns="0" anchor="ctr" anchorCtr="0">
            <a:noAutofit/>
          </a:bodyPr>
          <a:lstStyle>
            <a:lvl1pPr marR="0" lvl="0" algn="l" rtl="0">
              <a:lnSpc>
                <a:spcPct val="100000"/>
              </a:lnSpc>
              <a:spcBef>
                <a:spcPts val="0"/>
              </a:spcBef>
              <a:spcAft>
                <a:spcPts val="0"/>
              </a:spcAft>
              <a:buClr>
                <a:srgbClr val="000000"/>
              </a:buClr>
              <a:buSzPts val="1400"/>
              <a:buFont typeface="Arial"/>
              <a:buNone/>
              <a:defRPr sz="10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37" name="Google Shape;37;p17"/>
          <p:cNvSpPr txBox="1">
            <a:spLocks noGrp="1"/>
          </p:cNvSpPr>
          <p:nvPr>
            <p:ph type="ftr" idx="11"/>
          </p:nvPr>
        </p:nvSpPr>
        <p:spPr>
          <a:xfrm>
            <a:off x="3612000" y="6470515"/>
            <a:ext cx="4968000" cy="180000"/>
          </a:xfrm>
          <a:prstGeom prst="rect">
            <a:avLst/>
          </a:prstGeom>
          <a:noFill/>
          <a:ln>
            <a:noFill/>
          </a:ln>
        </p:spPr>
        <p:txBody>
          <a:bodyPr spcFirstLastPara="1" wrap="square" lIns="0" tIns="0" rIns="0" bIns="0" anchor="ctr" anchorCtr="0">
            <a:noAutofit/>
          </a:bodyPr>
          <a:lstStyle>
            <a:lvl1pPr marR="0" lvl="0" algn="ctr" rtl="0">
              <a:lnSpc>
                <a:spcPct val="100000"/>
              </a:lnSpc>
              <a:spcBef>
                <a:spcPts val="0"/>
              </a:spcBef>
              <a:spcAft>
                <a:spcPts val="0"/>
              </a:spcAft>
              <a:buClr>
                <a:srgbClr val="000000"/>
              </a:buClr>
              <a:buSzPts val="1400"/>
              <a:buFont typeface="Arial"/>
              <a:buNone/>
              <a:defRPr sz="10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38" name="Google Shape;38;p17"/>
          <p:cNvSpPr txBox="1">
            <a:spLocks noGrp="1"/>
          </p:cNvSpPr>
          <p:nvPr>
            <p:ph type="sldNum" idx="12"/>
          </p:nvPr>
        </p:nvSpPr>
        <p:spPr>
          <a:xfrm>
            <a:off x="306593" y="6470515"/>
            <a:ext cx="531605" cy="180000"/>
          </a:xfrm>
          <a:prstGeom prst="rect">
            <a:avLst/>
          </a:prstGeom>
          <a:noFill/>
          <a:ln>
            <a:noFill/>
          </a:ln>
        </p:spPr>
        <p:txBody>
          <a:bodyPr spcFirstLastPara="1" wrap="square" lIns="0" tIns="0" rIns="0" bIns="0" anchor="ctr" anchorCtr="0">
            <a:noAutofit/>
          </a:bodyPr>
          <a:lstStyle>
            <a:lvl1pPr marL="0" marR="0" lvl="0" indent="0" algn="l" rtl="0">
              <a:lnSpc>
                <a:spcPct val="100000"/>
              </a:lnSpc>
              <a:spcBef>
                <a:spcPts val="0"/>
              </a:spcBef>
              <a:spcAft>
                <a:spcPts val="0"/>
              </a:spcAft>
              <a:buClr>
                <a:srgbClr val="000000"/>
              </a:buClr>
              <a:buSzPts val="1000"/>
              <a:buFont typeface="Arial"/>
              <a:buNone/>
              <a:defRPr sz="1000" b="1" i="0" u="none" strike="noStrike" cap="none">
                <a:solidFill>
                  <a:schemeClr val="lt1"/>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000"/>
              <a:buFont typeface="Arial"/>
              <a:buNone/>
              <a:defRPr sz="1000" b="1" i="0" u="none" strike="noStrike" cap="none">
                <a:solidFill>
                  <a:schemeClr val="lt1"/>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000"/>
              <a:buFont typeface="Arial"/>
              <a:buNone/>
              <a:defRPr sz="1000" b="1" i="0" u="none" strike="noStrike" cap="none">
                <a:solidFill>
                  <a:schemeClr val="lt1"/>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000"/>
              <a:buFont typeface="Arial"/>
              <a:buNone/>
              <a:defRPr sz="1000" b="1" i="0" u="none" strike="noStrike" cap="none">
                <a:solidFill>
                  <a:schemeClr val="lt1"/>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000"/>
              <a:buFont typeface="Arial"/>
              <a:buNone/>
              <a:defRPr sz="1000" b="1" i="0" u="none" strike="noStrike" cap="none">
                <a:solidFill>
                  <a:schemeClr val="lt1"/>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000"/>
              <a:buFont typeface="Arial"/>
              <a:buNone/>
              <a:defRPr sz="1000" b="1" i="0" u="none" strike="noStrike" cap="none">
                <a:solidFill>
                  <a:schemeClr val="lt1"/>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000"/>
              <a:buFont typeface="Arial"/>
              <a:buNone/>
              <a:defRPr sz="1000" b="1" i="0" u="none" strike="noStrike" cap="none">
                <a:solidFill>
                  <a:schemeClr val="lt1"/>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000"/>
              <a:buFont typeface="Arial"/>
              <a:buNone/>
              <a:defRPr sz="1000" b="1" i="0" u="none" strike="noStrike" cap="none">
                <a:solidFill>
                  <a:schemeClr val="lt1"/>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000"/>
              <a:buFont typeface="Arial"/>
              <a:buNone/>
              <a:defRPr sz="1000" b="1"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sv-SE"/>
              <a:t>‹#›</a:t>
            </a:fld>
            <a:endParaRPr/>
          </a:p>
        </p:txBody>
      </p:sp>
      <p:pic>
        <p:nvPicPr>
          <p:cNvPr id="39" name="Google Shape;39;p17"/>
          <p:cNvPicPr preferRelativeResize="0"/>
          <p:nvPr/>
        </p:nvPicPr>
        <p:blipFill rotWithShape="1">
          <a:blip r:embed="rId3">
            <a:alphaModFix/>
          </a:blip>
          <a:srcRect/>
          <a:stretch/>
        </p:blipFill>
        <p:spPr>
          <a:xfrm>
            <a:off x="10620688" y="6299736"/>
            <a:ext cx="1367999" cy="441183"/>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3"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459">
          <p15:clr>
            <a:srgbClr val="F26B43"/>
          </p15:clr>
        </p15:guide>
        <p15:guide id="4" orient="horz" pos="3906">
          <p15:clr>
            <a:srgbClr val="F26B43"/>
          </p15:clr>
        </p15:guide>
        <p15:guide id="5" pos="529">
          <p15:clr>
            <a:srgbClr val="F26B43"/>
          </p15:clr>
        </p15:guide>
        <p15:guide id="6" pos="7151">
          <p15:clr>
            <a:srgbClr val="F26B43"/>
          </p15:clr>
        </p15:guide>
        <p15:guide id="7" orient="horz" pos="1253">
          <p15:clr>
            <a:srgbClr val="F26B43"/>
          </p15:clr>
        </p15:guide>
        <p15:guide id="8" pos="7491">
          <p15:clr>
            <a:srgbClr val="F26B43"/>
          </p15:clr>
        </p15:guide>
        <p15:guide id="9" pos="189">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avtalat.se/sjuk"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hyperlink" Target="http://afaforsakring.se"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avtalat.se/foraldraledighet"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hyperlink" Target="http://afaforsakring.se"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avtalat.se/arbetsskada"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hyperlink" Target="http://afaforsakring.se"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avtalat.se/"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avtalat.s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afaforsakring.s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9D2E9"/>
        </a:solidFill>
        <a:effectLst/>
      </p:bgPr>
    </p:bg>
    <p:spTree>
      <p:nvGrpSpPr>
        <p:cNvPr id="1" name="Shape 50"/>
        <p:cNvGrpSpPr/>
        <p:nvPr/>
      </p:nvGrpSpPr>
      <p:grpSpPr>
        <a:xfrm>
          <a:off x="0" y="0"/>
          <a:ext cx="0" cy="0"/>
          <a:chOff x="0" y="0"/>
          <a:chExt cx="0" cy="0"/>
        </a:xfrm>
      </p:grpSpPr>
      <p:sp>
        <p:nvSpPr>
          <p:cNvPr id="51" name="Google Shape;51;g2d3db34b848_0_10"/>
          <p:cNvSpPr txBox="1"/>
          <p:nvPr/>
        </p:nvSpPr>
        <p:spPr>
          <a:xfrm>
            <a:off x="1835708" y="2281550"/>
            <a:ext cx="8520600" cy="2052600"/>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r>
              <a:rPr lang="sv-SE" sz="6900">
                <a:solidFill>
                  <a:srgbClr val="000000"/>
                </a:solidFill>
              </a:rPr>
              <a:t>Du är försäkrad </a:t>
            </a:r>
            <a:endParaRPr sz="6900">
              <a:solidFill>
                <a:srgbClr val="000000"/>
              </a:solidFill>
            </a:endParaRPr>
          </a:p>
          <a:p>
            <a:pPr marL="0" lvl="0" indent="0" algn="ctr" rtl="0">
              <a:spcBef>
                <a:spcPts val="0"/>
              </a:spcBef>
              <a:spcAft>
                <a:spcPts val="0"/>
              </a:spcAft>
              <a:buNone/>
            </a:pPr>
            <a:r>
              <a:rPr lang="sv-SE" sz="6900">
                <a:solidFill>
                  <a:srgbClr val="000000"/>
                </a:solidFill>
              </a:rPr>
              <a:t>via jobbet </a:t>
            </a:r>
            <a:endParaRPr sz="690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55"/>
        <p:cNvGrpSpPr/>
        <p:nvPr/>
      </p:nvGrpSpPr>
      <p:grpSpPr>
        <a:xfrm>
          <a:off x="0" y="0"/>
          <a:ext cx="0" cy="0"/>
          <a:chOff x="0" y="0"/>
          <a:chExt cx="0" cy="0"/>
        </a:xfrm>
      </p:grpSpPr>
      <p:sp>
        <p:nvSpPr>
          <p:cNvPr id="56" name="Google Shape;56;p3"/>
          <p:cNvSpPr txBox="1">
            <a:spLocks noGrp="1"/>
          </p:cNvSpPr>
          <p:nvPr>
            <p:ph type="ctrTitle"/>
          </p:nvPr>
        </p:nvSpPr>
        <p:spPr>
          <a:xfrm>
            <a:off x="2243150" y="1341978"/>
            <a:ext cx="7692900" cy="1860600"/>
          </a:xfrm>
          <a:prstGeom prst="rect">
            <a:avLst/>
          </a:prstGeom>
          <a:noFill/>
          <a:ln>
            <a:noFill/>
          </a:ln>
        </p:spPr>
        <p:txBody>
          <a:bodyPr spcFirstLastPara="1" wrap="square" lIns="0" tIns="0" rIns="0" bIns="0" anchor="b" anchorCtr="1">
            <a:noAutofit/>
          </a:bodyPr>
          <a:lstStyle/>
          <a:p>
            <a:pPr marL="0" lvl="0" indent="0" algn="ctr" rtl="0">
              <a:lnSpc>
                <a:spcPct val="85000"/>
              </a:lnSpc>
              <a:spcBef>
                <a:spcPts val="0"/>
              </a:spcBef>
              <a:spcAft>
                <a:spcPts val="0"/>
              </a:spcAft>
              <a:buClr>
                <a:schemeClr val="accent5"/>
              </a:buClr>
              <a:buSzPts val="4200"/>
              <a:buFont typeface="Calibri"/>
              <a:buNone/>
            </a:pPr>
            <a:r>
              <a:rPr lang="sv-SE" sz="4900" b="1">
                <a:solidFill>
                  <a:schemeClr val="lt1"/>
                </a:solidFill>
                <a:latin typeface="Arial"/>
                <a:ea typeface="Arial"/>
                <a:cs typeface="Arial"/>
                <a:sym typeface="Arial"/>
              </a:rPr>
              <a:t>Vi har kollektivavtal</a:t>
            </a:r>
            <a:endParaRPr sz="4900" b="1">
              <a:solidFill>
                <a:schemeClr val="lt1"/>
              </a:solidFill>
              <a:latin typeface="Arial"/>
              <a:ea typeface="Arial"/>
              <a:cs typeface="Arial"/>
              <a:sym typeface="Arial"/>
            </a:endParaRPr>
          </a:p>
        </p:txBody>
      </p:sp>
      <p:sp>
        <p:nvSpPr>
          <p:cNvPr id="57" name="Google Shape;57;p3"/>
          <p:cNvSpPr txBox="1">
            <a:spLocks noGrp="1"/>
          </p:cNvSpPr>
          <p:nvPr>
            <p:ph type="subTitle" idx="1"/>
          </p:nvPr>
        </p:nvSpPr>
        <p:spPr>
          <a:xfrm>
            <a:off x="2255978" y="3537779"/>
            <a:ext cx="7692900" cy="1220100"/>
          </a:xfrm>
          <a:prstGeom prst="rect">
            <a:avLst/>
          </a:prstGeom>
          <a:noFill/>
          <a:ln>
            <a:noFill/>
          </a:ln>
        </p:spPr>
        <p:txBody>
          <a:bodyPr spcFirstLastPara="1" wrap="square" lIns="0" tIns="0" rIns="0" bIns="0" anchor="t" anchorCtr="0">
            <a:noAutofit/>
          </a:bodyPr>
          <a:lstStyle/>
          <a:p>
            <a:pPr marL="0" lvl="0" indent="0" algn="ctr" rtl="0">
              <a:lnSpc>
                <a:spcPct val="90000"/>
              </a:lnSpc>
              <a:spcBef>
                <a:spcPts val="0"/>
              </a:spcBef>
              <a:spcAft>
                <a:spcPts val="0"/>
              </a:spcAft>
              <a:buSzPts val="1440"/>
              <a:buNone/>
            </a:pPr>
            <a:r>
              <a:rPr lang="sv-SE" sz="2500">
                <a:latin typeface="Arial"/>
                <a:ea typeface="Arial"/>
                <a:cs typeface="Arial"/>
                <a:sym typeface="Arial"/>
              </a:rPr>
              <a:t>En trygghet för dig som anställd!</a:t>
            </a:r>
            <a:endParaRPr sz="2500">
              <a:latin typeface="Arial"/>
              <a:ea typeface="Arial"/>
              <a:cs typeface="Arial"/>
              <a:sym typeface="Arial"/>
            </a:endParaRPr>
          </a:p>
        </p:txBody>
      </p:sp>
      <p:sp>
        <p:nvSpPr>
          <p:cNvPr id="58" name="Google Shape;58;p3"/>
          <p:cNvSpPr txBox="1">
            <a:spLocks noGrp="1"/>
          </p:cNvSpPr>
          <p:nvPr>
            <p:ph type="sldNum" idx="12"/>
          </p:nvPr>
        </p:nvSpPr>
        <p:spPr>
          <a:xfrm>
            <a:off x="306593" y="6470515"/>
            <a:ext cx="531605" cy="1800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000"/>
              <a:buNone/>
            </a:pPr>
            <a:fld id="{00000000-1234-1234-1234-123412341234}" type="slidenum">
              <a:rPr lang="sv-SE">
                <a:latin typeface="Arial"/>
                <a:ea typeface="Arial"/>
                <a:cs typeface="Arial"/>
                <a:sym typeface="Arial"/>
              </a:rPr>
              <a:t>2</a:t>
            </a:fld>
            <a:endParaRPr>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9D2E9"/>
        </a:solidFill>
        <a:effectLst/>
      </p:bgPr>
    </p:bg>
    <p:spTree>
      <p:nvGrpSpPr>
        <p:cNvPr id="1" name="Shape 62"/>
        <p:cNvGrpSpPr/>
        <p:nvPr/>
      </p:nvGrpSpPr>
      <p:grpSpPr>
        <a:xfrm>
          <a:off x="0" y="0"/>
          <a:ext cx="0" cy="0"/>
          <a:chOff x="0" y="0"/>
          <a:chExt cx="0" cy="0"/>
        </a:xfrm>
      </p:grpSpPr>
      <p:sp>
        <p:nvSpPr>
          <p:cNvPr id="63" name="Google Shape;63;p4"/>
          <p:cNvSpPr txBox="1">
            <a:spLocks noGrp="1"/>
          </p:cNvSpPr>
          <p:nvPr>
            <p:ph type="title"/>
          </p:nvPr>
        </p:nvSpPr>
        <p:spPr>
          <a:xfrm>
            <a:off x="2243150" y="1871065"/>
            <a:ext cx="7692900" cy="1119900"/>
          </a:xfrm>
          <a:prstGeom prst="rect">
            <a:avLst/>
          </a:prstGeom>
          <a:noFill/>
          <a:ln>
            <a:noFill/>
          </a:ln>
        </p:spPr>
        <p:txBody>
          <a:bodyPr spcFirstLastPara="1" wrap="square" lIns="0" tIns="0" rIns="0" bIns="0" anchor="b" anchorCtr="1">
            <a:noAutofit/>
          </a:bodyPr>
          <a:lstStyle/>
          <a:p>
            <a:pPr marL="0" lvl="0" indent="0" algn="ctr" rtl="0">
              <a:lnSpc>
                <a:spcPct val="85000"/>
              </a:lnSpc>
              <a:spcBef>
                <a:spcPts val="0"/>
              </a:spcBef>
              <a:spcAft>
                <a:spcPts val="0"/>
              </a:spcAft>
              <a:buClr>
                <a:schemeClr val="dk1"/>
              </a:buClr>
              <a:buSzPts val="1100"/>
              <a:buFont typeface="Arial"/>
              <a:buNone/>
            </a:pPr>
            <a:r>
              <a:rPr lang="sv-SE">
                <a:latin typeface="Arial"/>
                <a:ea typeface="Arial"/>
                <a:cs typeface="Arial"/>
                <a:sym typeface="Arial"/>
              </a:rPr>
              <a:t>Pension och försäkring </a:t>
            </a:r>
            <a:endParaRPr>
              <a:latin typeface="Arial"/>
              <a:ea typeface="Arial"/>
              <a:cs typeface="Arial"/>
              <a:sym typeface="Arial"/>
            </a:endParaRPr>
          </a:p>
          <a:p>
            <a:pPr marL="0" lvl="0" indent="0" algn="ctr" rtl="0">
              <a:lnSpc>
                <a:spcPct val="85000"/>
              </a:lnSpc>
              <a:spcBef>
                <a:spcPts val="0"/>
              </a:spcBef>
              <a:spcAft>
                <a:spcPts val="0"/>
              </a:spcAft>
              <a:buClr>
                <a:schemeClr val="dk1"/>
              </a:buClr>
              <a:buSzPts val="1100"/>
              <a:buFont typeface="Arial"/>
              <a:buNone/>
            </a:pPr>
            <a:r>
              <a:rPr lang="sv-SE">
                <a:latin typeface="Arial"/>
                <a:ea typeface="Arial"/>
                <a:cs typeface="Arial"/>
                <a:sym typeface="Arial"/>
              </a:rPr>
              <a:t>via jobbet</a:t>
            </a:r>
            <a:endParaRPr>
              <a:latin typeface="Arial"/>
              <a:ea typeface="Arial"/>
              <a:cs typeface="Arial"/>
              <a:sym typeface="Arial"/>
            </a:endParaRPr>
          </a:p>
        </p:txBody>
      </p:sp>
      <p:sp>
        <p:nvSpPr>
          <p:cNvPr id="64" name="Google Shape;64;p4"/>
          <p:cNvSpPr txBox="1">
            <a:spLocks noGrp="1"/>
          </p:cNvSpPr>
          <p:nvPr>
            <p:ph type="sldNum" idx="12"/>
          </p:nvPr>
        </p:nvSpPr>
        <p:spPr>
          <a:xfrm>
            <a:off x="306593" y="6470515"/>
            <a:ext cx="531605" cy="1800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000"/>
              <a:buNone/>
            </a:pPr>
            <a:fld id="{00000000-1234-1234-1234-123412341234}" type="slidenum">
              <a:rPr lang="sv-SE"/>
              <a:t>3</a:t>
            </a:fld>
            <a:endParaRPr/>
          </a:p>
        </p:txBody>
      </p:sp>
      <p:sp>
        <p:nvSpPr>
          <p:cNvPr id="65" name="Google Shape;65;p4"/>
          <p:cNvSpPr txBox="1">
            <a:spLocks noGrp="1"/>
          </p:cNvSpPr>
          <p:nvPr>
            <p:ph type="body" idx="1"/>
          </p:nvPr>
        </p:nvSpPr>
        <p:spPr>
          <a:xfrm>
            <a:off x="2255966" y="3421230"/>
            <a:ext cx="7692900" cy="1565700"/>
          </a:xfrm>
          <a:prstGeom prst="rect">
            <a:avLst/>
          </a:prstGeom>
          <a:noFill/>
          <a:ln>
            <a:noFill/>
          </a:ln>
        </p:spPr>
        <p:txBody>
          <a:bodyPr spcFirstLastPara="1" wrap="square" lIns="0" tIns="0" rIns="0" bIns="0" anchor="t" anchorCtr="0">
            <a:noAutofit/>
          </a:bodyPr>
          <a:lstStyle/>
          <a:p>
            <a:pPr marL="0" lvl="0" indent="0" algn="ctr" rtl="0">
              <a:lnSpc>
                <a:spcPct val="90000"/>
              </a:lnSpc>
              <a:spcBef>
                <a:spcPts val="0"/>
              </a:spcBef>
              <a:spcAft>
                <a:spcPts val="0"/>
              </a:spcAft>
              <a:buClr>
                <a:schemeClr val="dk1"/>
              </a:buClr>
              <a:buSzPts val="1100"/>
              <a:buFont typeface="Arial"/>
              <a:buNone/>
            </a:pPr>
            <a:r>
              <a:rPr lang="sv-SE" b="1">
                <a:latin typeface="Arial"/>
                <a:ea typeface="Arial"/>
                <a:cs typeface="Arial"/>
                <a:sym typeface="Arial"/>
              </a:rPr>
              <a:t>Tjänstepension</a:t>
            </a:r>
            <a:r>
              <a:rPr lang="sv-SE">
                <a:latin typeface="Arial"/>
                <a:ea typeface="Arial"/>
                <a:cs typeface="Arial"/>
                <a:sym typeface="Arial"/>
              </a:rPr>
              <a:t> – en viktig del av din framtida pension</a:t>
            </a:r>
            <a:endParaRPr>
              <a:latin typeface="Arial"/>
              <a:ea typeface="Arial"/>
              <a:cs typeface="Arial"/>
              <a:sym typeface="Arial"/>
            </a:endParaRPr>
          </a:p>
          <a:p>
            <a:pPr marL="0" lvl="0" indent="0" algn="ctr" rtl="0">
              <a:lnSpc>
                <a:spcPct val="90000"/>
              </a:lnSpc>
              <a:spcBef>
                <a:spcPts val="0"/>
              </a:spcBef>
              <a:spcAft>
                <a:spcPts val="0"/>
              </a:spcAft>
              <a:buSzPts val="1100"/>
              <a:buNone/>
            </a:pPr>
            <a:endParaRPr b="1">
              <a:latin typeface="Arial"/>
              <a:ea typeface="Arial"/>
              <a:cs typeface="Arial"/>
              <a:sym typeface="Arial"/>
            </a:endParaRPr>
          </a:p>
          <a:p>
            <a:pPr marL="0" lvl="0" indent="0" algn="ctr" rtl="0">
              <a:lnSpc>
                <a:spcPct val="90000"/>
              </a:lnSpc>
              <a:spcBef>
                <a:spcPts val="0"/>
              </a:spcBef>
              <a:spcAft>
                <a:spcPts val="0"/>
              </a:spcAft>
              <a:buClr>
                <a:schemeClr val="dk1"/>
              </a:buClr>
              <a:buSzPts val="1100"/>
              <a:buFont typeface="Arial"/>
              <a:buNone/>
            </a:pPr>
            <a:r>
              <a:rPr lang="sv-SE" b="1">
                <a:latin typeface="Arial"/>
                <a:ea typeface="Arial"/>
                <a:cs typeface="Arial"/>
                <a:sym typeface="Arial"/>
              </a:rPr>
              <a:t>Försäkringar</a:t>
            </a:r>
            <a:r>
              <a:rPr lang="sv-SE">
                <a:latin typeface="Arial"/>
                <a:ea typeface="Arial"/>
                <a:cs typeface="Arial"/>
                <a:sym typeface="Arial"/>
              </a:rPr>
              <a:t> – stöd och ersättning under arbetslivet </a:t>
            </a:r>
            <a:endParaRPr>
              <a:latin typeface="Arial"/>
              <a:ea typeface="Arial"/>
              <a:cs typeface="Arial"/>
              <a:sym typeface="Arial"/>
            </a:endParaRPr>
          </a:p>
          <a:p>
            <a:pPr marL="0" lvl="0" indent="0" algn="ctr" rtl="0">
              <a:lnSpc>
                <a:spcPct val="90000"/>
              </a:lnSpc>
              <a:spcBef>
                <a:spcPts val="0"/>
              </a:spcBef>
              <a:spcAft>
                <a:spcPts val="0"/>
              </a:spcAft>
              <a:buSzPts val="1100"/>
              <a:buNone/>
            </a:pPr>
            <a:endParaRPr>
              <a:latin typeface="Arial"/>
              <a:ea typeface="Arial"/>
              <a:cs typeface="Arial"/>
              <a:sym typeface="Arial"/>
            </a:endParaRPr>
          </a:p>
          <a:p>
            <a:pPr marL="0" lvl="0" indent="0" algn="ctr" rtl="0">
              <a:lnSpc>
                <a:spcPct val="90000"/>
              </a:lnSpc>
              <a:spcBef>
                <a:spcPts val="0"/>
              </a:spcBef>
              <a:spcAft>
                <a:spcPts val="0"/>
              </a:spcAft>
              <a:buClr>
                <a:schemeClr val="dk1"/>
              </a:buClr>
              <a:buSzPts val="1100"/>
              <a:buFont typeface="Arial"/>
              <a:buNone/>
            </a:pPr>
            <a:r>
              <a:rPr lang="sv-SE" b="1">
                <a:latin typeface="Arial"/>
                <a:ea typeface="Arial"/>
                <a:cs typeface="Arial"/>
                <a:sym typeface="Arial"/>
              </a:rPr>
              <a:t>Viktig information för dig som är arbetare!</a:t>
            </a:r>
            <a:endParaRPr b="1">
              <a:latin typeface="Arial"/>
              <a:ea typeface="Arial"/>
              <a:cs typeface="Arial"/>
              <a:sym typeface="Arial"/>
            </a:endParaRPr>
          </a:p>
          <a:p>
            <a:pPr marL="0" lvl="0" indent="0" algn="ctr" rtl="0">
              <a:lnSpc>
                <a:spcPct val="90000"/>
              </a:lnSpc>
              <a:spcBef>
                <a:spcPts val="0"/>
              </a:spcBef>
              <a:spcAft>
                <a:spcPts val="0"/>
              </a:spcAft>
              <a:buClr>
                <a:schemeClr val="dk1"/>
              </a:buClr>
              <a:buSzPts val="1100"/>
              <a:buFont typeface="Arial"/>
              <a:buNone/>
            </a:pPr>
            <a:endParaRPr>
              <a:latin typeface="Arial"/>
              <a:ea typeface="Arial"/>
              <a:cs typeface="Arial"/>
              <a:sym typeface="Arial"/>
            </a:endParaRPr>
          </a:p>
          <a:p>
            <a:pPr marL="0" lvl="0" indent="0" algn="l" rtl="0">
              <a:lnSpc>
                <a:spcPct val="90000"/>
              </a:lnSpc>
              <a:spcBef>
                <a:spcPts val="0"/>
              </a:spcBef>
              <a:spcAft>
                <a:spcPts val="0"/>
              </a:spcAft>
              <a:buSzPts val="1440"/>
              <a:buNone/>
            </a:pPr>
            <a:endParaRPr>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5"/>
          <p:cNvSpPr txBox="1">
            <a:spLocks noGrp="1"/>
          </p:cNvSpPr>
          <p:nvPr>
            <p:ph type="title"/>
          </p:nvPr>
        </p:nvSpPr>
        <p:spPr>
          <a:xfrm>
            <a:off x="838199" y="155944"/>
            <a:ext cx="10515600" cy="1141413"/>
          </a:xfrm>
          <a:prstGeom prst="rect">
            <a:avLst/>
          </a:prstGeom>
          <a:noFill/>
          <a:ln>
            <a:noFill/>
          </a:ln>
        </p:spPr>
        <p:txBody>
          <a:bodyPr spcFirstLastPara="1" wrap="square" lIns="0" tIns="0" rIns="0" bIns="0" anchor="b" anchorCtr="1">
            <a:noAutofit/>
          </a:bodyPr>
          <a:lstStyle/>
          <a:p>
            <a:pPr marL="0" lvl="0" indent="0" algn="ctr" rtl="0">
              <a:lnSpc>
                <a:spcPct val="85000"/>
              </a:lnSpc>
              <a:spcBef>
                <a:spcPts val="0"/>
              </a:spcBef>
              <a:spcAft>
                <a:spcPts val="0"/>
              </a:spcAft>
              <a:buClr>
                <a:schemeClr val="accent1"/>
              </a:buClr>
              <a:buSzPts val="3800"/>
              <a:buFont typeface="Calibri"/>
              <a:buNone/>
            </a:pPr>
            <a:r>
              <a:rPr lang="sv-SE">
                <a:solidFill>
                  <a:srgbClr val="000000"/>
                </a:solidFill>
                <a:latin typeface="Arial"/>
                <a:ea typeface="Arial"/>
                <a:cs typeface="Arial"/>
                <a:sym typeface="Arial"/>
              </a:rPr>
              <a:t>Extra pengar vid vissa händelser</a:t>
            </a:r>
            <a:endParaRPr>
              <a:solidFill>
                <a:srgbClr val="000000"/>
              </a:solidFill>
              <a:latin typeface="Arial"/>
              <a:ea typeface="Arial"/>
              <a:cs typeface="Arial"/>
              <a:sym typeface="Arial"/>
            </a:endParaRPr>
          </a:p>
        </p:txBody>
      </p:sp>
      <p:sp>
        <p:nvSpPr>
          <p:cNvPr id="71" name="Google Shape;71;p5"/>
          <p:cNvSpPr txBox="1">
            <a:spLocks noGrp="1"/>
          </p:cNvSpPr>
          <p:nvPr>
            <p:ph type="sldNum" idx="12"/>
          </p:nvPr>
        </p:nvSpPr>
        <p:spPr>
          <a:xfrm>
            <a:off x="306593" y="6470515"/>
            <a:ext cx="531605" cy="1800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000"/>
              <a:buNone/>
            </a:pPr>
            <a:fld id="{00000000-1234-1234-1234-123412341234}" type="slidenum">
              <a:rPr lang="sv-SE"/>
              <a:t>4</a:t>
            </a:fld>
            <a:endParaRPr/>
          </a:p>
        </p:txBody>
      </p:sp>
      <p:sp>
        <p:nvSpPr>
          <p:cNvPr id="72" name="Google Shape;72;p5"/>
          <p:cNvSpPr txBox="1">
            <a:spLocks noGrp="1"/>
          </p:cNvSpPr>
          <p:nvPr>
            <p:ph type="body" idx="1"/>
          </p:nvPr>
        </p:nvSpPr>
        <p:spPr>
          <a:xfrm>
            <a:off x="838200" y="1989150"/>
            <a:ext cx="9306900" cy="3960000"/>
          </a:xfrm>
          <a:prstGeom prst="rect">
            <a:avLst/>
          </a:prstGeom>
          <a:noFill/>
          <a:ln>
            <a:noFill/>
          </a:ln>
        </p:spPr>
        <p:txBody>
          <a:bodyPr spcFirstLastPara="1" wrap="square" lIns="0" tIns="0" rIns="0" bIns="0" anchor="t" anchorCtr="0">
            <a:noAutofit/>
          </a:bodyPr>
          <a:lstStyle/>
          <a:p>
            <a:pPr marL="228600" lvl="0" indent="-228600" algn="l" rtl="0">
              <a:lnSpc>
                <a:spcPct val="90000"/>
              </a:lnSpc>
              <a:spcBef>
                <a:spcPts val="0"/>
              </a:spcBef>
              <a:spcAft>
                <a:spcPts val="0"/>
              </a:spcAft>
              <a:buSzPts val="1920"/>
              <a:buChar char="▪"/>
            </a:pPr>
            <a:r>
              <a:rPr lang="sv-SE">
                <a:latin typeface="Arial"/>
                <a:ea typeface="Arial"/>
                <a:cs typeface="Arial"/>
                <a:sym typeface="Arial"/>
              </a:rPr>
              <a:t>Till exempel </a:t>
            </a:r>
            <a:r>
              <a:rPr lang="sv-SE" b="1">
                <a:latin typeface="Arial"/>
                <a:ea typeface="Arial"/>
                <a:cs typeface="Arial"/>
                <a:sym typeface="Arial"/>
              </a:rPr>
              <a:t>sjukdom</a:t>
            </a:r>
            <a:r>
              <a:rPr lang="sv-SE">
                <a:latin typeface="Arial"/>
                <a:ea typeface="Arial"/>
                <a:cs typeface="Arial"/>
                <a:sym typeface="Arial"/>
              </a:rPr>
              <a:t>, </a:t>
            </a:r>
            <a:r>
              <a:rPr lang="sv-SE" b="1">
                <a:latin typeface="Arial"/>
                <a:ea typeface="Arial"/>
                <a:cs typeface="Arial"/>
                <a:sym typeface="Arial"/>
              </a:rPr>
              <a:t>arbetsskada</a:t>
            </a:r>
            <a:r>
              <a:rPr lang="sv-SE">
                <a:latin typeface="Arial"/>
                <a:ea typeface="Arial"/>
                <a:cs typeface="Arial"/>
                <a:sym typeface="Arial"/>
              </a:rPr>
              <a:t> och </a:t>
            </a:r>
            <a:r>
              <a:rPr lang="sv-SE" b="1">
                <a:latin typeface="Arial"/>
                <a:ea typeface="Arial"/>
                <a:cs typeface="Arial"/>
                <a:sym typeface="Arial"/>
              </a:rPr>
              <a:t>föräldraledighet</a:t>
            </a:r>
            <a:r>
              <a:rPr lang="sv-SE">
                <a:latin typeface="Arial"/>
                <a:ea typeface="Arial"/>
                <a:cs typeface="Arial"/>
                <a:sym typeface="Arial"/>
              </a:rPr>
              <a:t> </a:t>
            </a:r>
            <a:endParaRPr>
              <a:latin typeface="Arial"/>
              <a:ea typeface="Arial"/>
              <a:cs typeface="Arial"/>
              <a:sym typeface="Arial"/>
            </a:endParaRPr>
          </a:p>
          <a:p>
            <a:pPr marL="228600" lvl="0" indent="-228600" algn="l" rtl="0">
              <a:lnSpc>
                <a:spcPct val="90000"/>
              </a:lnSpc>
              <a:spcBef>
                <a:spcPts val="1000"/>
              </a:spcBef>
              <a:spcAft>
                <a:spcPts val="0"/>
              </a:spcAft>
              <a:buSzPts val="1920"/>
              <a:buFont typeface="Arial"/>
              <a:buChar char="▪"/>
            </a:pPr>
            <a:r>
              <a:rPr lang="sv-SE">
                <a:latin typeface="Arial"/>
                <a:ea typeface="Arial"/>
                <a:cs typeface="Arial"/>
                <a:sym typeface="Arial"/>
              </a:rPr>
              <a:t>Kompletterar ersättning från Försäkringskassan</a:t>
            </a:r>
            <a:endParaRPr>
              <a:latin typeface="Arial"/>
              <a:ea typeface="Arial"/>
              <a:cs typeface="Arial"/>
              <a:sym typeface="Arial"/>
            </a:endParaRPr>
          </a:p>
          <a:p>
            <a:pPr marL="228600" lvl="0" indent="-228600" algn="l" rtl="0">
              <a:lnSpc>
                <a:spcPct val="90000"/>
              </a:lnSpc>
              <a:spcBef>
                <a:spcPts val="1000"/>
              </a:spcBef>
              <a:spcAft>
                <a:spcPts val="0"/>
              </a:spcAft>
              <a:buSzPts val="1920"/>
              <a:buFont typeface="Arial"/>
              <a:buChar char="▪"/>
            </a:pPr>
            <a:r>
              <a:rPr lang="sv-SE">
                <a:latin typeface="Arial"/>
                <a:ea typeface="Arial"/>
                <a:cs typeface="Arial"/>
                <a:sym typeface="Arial"/>
              </a:rPr>
              <a:t>Du kan behöva ansöka själv</a:t>
            </a:r>
            <a:endParaRPr>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g2d3db34b848_0_30"/>
          <p:cNvSpPr txBox="1">
            <a:spLocks noGrp="1"/>
          </p:cNvSpPr>
          <p:nvPr>
            <p:ph type="body" idx="1"/>
          </p:nvPr>
        </p:nvSpPr>
        <p:spPr>
          <a:xfrm>
            <a:off x="842550" y="1989150"/>
            <a:ext cx="7951500" cy="2634600"/>
          </a:xfrm>
          <a:prstGeom prst="rect">
            <a:avLst/>
          </a:prstGeom>
          <a:noFill/>
          <a:ln>
            <a:noFill/>
          </a:ln>
        </p:spPr>
        <p:txBody>
          <a:bodyPr spcFirstLastPara="1" wrap="square" lIns="0" tIns="0" rIns="0" bIns="0" anchor="t" anchorCtr="0">
            <a:noAutofit/>
          </a:bodyPr>
          <a:lstStyle/>
          <a:p>
            <a:pPr marL="228600" lvl="0" indent="-228600" algn="l" rtl="0">
              <a:lnSpc>
                <a:spcPct val="90000"/>
              </a:lnSpc>
              <a:spcBef>
                <a:spcPts val="0"/>
              </a:spcBef>
              <a:spcAft>
                <a:spcPts val="0"/>
              </a:spcAft>
              <a:buClr>
                <a:srgbClr val="000000"/>
              </a:buClr>
              <a:buSzPts val="1920"/>
              <a:buChar char="▪"/>
            </a:pPr>
            <a:r>
              <a:rPr lang="sv-SE">
                <a:solidFill>
                  <a:srgbClr val="000000"/>
                </a:solidFill>
                <a:latin typeface="Arial"/>
                <a:ea typeface="Arial"/>
                <a:cs typeface="Arial"/>
                <a:sym typeface="Arial"/>
              </a:rPr>
              <a:t>Sjukpenning från Försäkringskassan: </a:t>
            </a:r>
            <a:r>
              <a:rPr lang="sv-SE" b="1">
                <a:solidFill>
                  <a:srgbClr val="000000"/>
                </a:solidFill>
                <a:latin typeface="Arial"/>
                <a:ea typeface="Arial"/>
                <a:cs typeface="Arial"/>
                <a:sym typeface="Arial"/>
              </a:rPr>
              <a:t>ca 80 % av lönen</a:t>
            </a:r>
            <a:endParaRPr b="1">
              <a:solidFill>
                <a:srgbClr val="000000"/>
              </a:solidFill>
              <a:latin typeface="Arial"/>
              <a:ea typeface="Arial"/>
              <a:cs typeface="Arial"/>
              <a:sym typeface="Arial"/>
            </a:endParaRPr>
          </a:p>
          <a:p>
            <a:pPr marL="228600" lvl="0" indent="-228600" algn="l" rtl="0">
              <a:lnSpc>
                <a:spcPct val="90000"/>
              </a:lnSpc>
              <a:spcBef>
                <a:spcPts val="1000"/>
              </a:spcBef>
              <a:spcAft>
                <a:spcPts val="0"/>
              </a:spcAft>
              <a:buClr>
                <a:srgbClr val="000000"/>
              </a:buClr>
              <a:buSzPts val="1920"/>
              <a:buFont typeface="Arial"/>
              <a:buChar char="▪"/>
            </a:pPr>
            <a:r>
              <a:rPr lang="sv-SE">
                <a:solidFill>
                  <a:srgbClr val="000000"/>
                </a:solidFill>
                <a:latin typeface="Arial"/>
                <a:ea typeface="Arial"/>
                <a:cs typeface="Arial"/>
                <a:sym typeface="Arial"/>
              </a:rPr>
              <a:t>Arbetare: ansöker dag 15 om ersättning från Avtalsgruppsjukförsäkring, AGS</a:t>
            </a:r>
            <a:endParaRPr b="1">
              <a:solidFill>
                <a:srgbClr val="000000"/>
              </a:solidFill>
              <a:latin typeface="Arial"/>
              <a:ea typeface="Arial"/>
              <a:cs typeface="Arial"/>
              <a:sym typeface="Arial"/>
            </a:endParaRPr>
          </a:p>
          <a:p>
            <a:pPr marL="228600" lvl="0" indent="-228600" algn="l" rtl="0">
              <a:lnSpc>
                <a:spcPct val="90000"/>
              </a:lnSpc>
              <a:spcBef>
                <a:spcPts val="1000"/>
              </a:spcBef>
              <a:spcAft>
                <a:spcPts val="0"/>
              </a:spcAft>
              <a:buClr>
                <a:srgbClr val="000000"/>
              </a:buClr>
              <a:buSzPts val="1920"/>
              <a:buFont typeface="Arial"/>
              <a:buChar char="▪"/>
            </a:pPr>
            <a:r>
              <a:rPr lang="sv-SE">
                <a:solidFill>
                  <a:srgbClr val="000000"/>
                </a:solidFill>
                <a:latin typeface="Arial"/>
                <a:ea typeface="Arial"/>
                <a:cs typeface="Arial"/>
                <a:sym typeface="Arial"/>
              </a:rPr>
              <a:t>Tjänstemän: behöver inte ansöka, får sjuklön till dag 90</a:t>
            </a:r>
            <a:endParaRPr>
              <a:solidFill>
                <a:srgbClr val="000000"/>
              </a:solidFill>
              <a:latin typeface="Arial"/>
              <a:ea typeface="Arial"/>
              <a:cs typeface="Arial"/>
              <a:sym typeface="Arial"/>
            </a:endParaRPr>
          </a:p>
          <a:p>
            <a:pPr marL="228600" lvl="0" indent="-228600" algn="l" rtl="0">
              <a:lnSpc>
                <a:spcPct val="90000"/>
              </a:lnSpc>
              <a:spcBef>
                <a:spcPts val="1000"/>
              </a:spcBef>
              <a:spcAft>
                <a:spcPts val="0"/>
              </a:spcAft>
              <a:buClr>
                <a:srgbClr val="000000"/>
              </a:buClr>
              <a:buSzPts val="1920"/>
              <a:buFont typeface="Arial"/>
              <a:buChar char="▪"/>
            </a:pPr>
            <a:r>
              <a:rPr lang="sv-SE">
                <a:solidFill>
                  <a:srgbClr val="000000"/>
                </a:solidFill>
                <a:latin typeface="Arial"/>
                <a:ea typeface="Arial"/>
                <a:cs typeface="Arial"/>
                <a:sym typeface="Arial"/>
              </a:rPr>
              <a:t>Båda får upp till 90 % av lönen</a:t>
            </a:r>
            <a:endParaRPr b="1">
              <a:solidFill>
                <a:srgbClr val="000000"/>
              </a:solidFill>
              <a:latin typeface="Arial"/>
              <a:ea typeface="Arial"/>
              <a:cs typeface="Arial"/>
              <a:sym typeface="Arial"/>
            </a:endParaRPr>
          </a:p>
        </p:txBody>
      </p:sp>
      <p:sp>
        <p:nvSpPr>
          <p:cNvPr id="78" name="Google Shape;78;g2d3db34b848_0_30"/>
          <p:cNvSpPr txBox="1">
            <a:spLocks noGrp="1"/>
          </p:cNvSpPr>
          <p:nvPr>
            <p:ph type="title"/>
          </p:nvPr>
        </p:nvSpPr>
        <p:spPr>
          <a:xfrm>
            <a:off x="838199" y="155944"/>
            <a:ext cx="10515600" cy="1141500"/>
          </a:xfrm>
          <a:prstGeom prst="rect">
            <a:avLst/>
          </a:prstGeom>
          <a:noFill/>
          <a:ln>
            <a:noFill/>
          </a:ln>
        </p:spPr>
        <p:txBody>
          <a:bodyPr spcFirstLastPara="1" wrap="square" lIns="0" tIns="0" rIns="0" bIns="0" anchor="b" anchorCtr="1">
            <a:noAutofit/>
          </a:bodyPr>
          <a:lstStyle/>
          <a:p>
            <a:pPr marL="0" lvl="0" indent="0" algn="ctr" rtl="0">
              <a:lnSpc>
                <a:spcPct val="85000"/>
              </a:lnSpc>
              <a:spcBef>
                <a:spcPts val="0"/>
              </a:spcBef>
              <a:spcAft>
                <a:spcPts val="0"/>
              </a:spcAft>
              <a:buClr>
                <a:schemeClr val="accent1"/>
              </a:buClr>
              <a:buSzPts val="3800"/>
              <a:buFont typeface="Calibri"/>
              <a:buNone/>
            </a:pPr>
            <a:r>
              <a:rPr lang="sv-SE">
                <a:solidFill>
                  <a:srgbClr val="000000"/>
                </a:solidFill>
                <a:latin typeface="Arial"/>
                <a:ea typeface="Arial"/>
                <a:cs typeface="Arial"/>
                <a:sym typeface="Arial"/>
              </a:rPr>
              <a:t>Om du blir sjuk</a:t>
            </a:r>
            <a:endParaRPr>
              <a:solidFill>
                <a:srgbClr val="000000"/>
              </a:solidFill>
              <a:latin typeface="Arial"/>
              <a:ea typeface="Arial"/>
              <a:cs typeface="Arial"/>
              <a:sym typeface="Arial"/>
            </a:endParaRPr>
          </a:p>
        </p:txBody>
      </p:sp>
      <p:sp>
        <p:nvSpPr>
          <p:cNvPr id="79" name="Google Shape;79;g2d3db34b848_0_30"/>
          <p:cNvSpPr txBox="1">
            <a:spLocks noGrp="1"/>
          </p:cNvSpPr>
          <p:nvPr>
            <p:ph type="sldNum" idx="12"/>
          </p:nvPr>
        </p:nvSpPr>
        <p:spPr>
          <a:xfrm>
            <a:off x="306593" y="6470515"/>
            <a:ext cx="531600" cy="1800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000"/>
              <a:buNone/>
            </a:pPr>
            <a:fld id="{00000000-1234-1234-1234-123412341234}" type="slidenum">
              <a:rPr lang="sv-SE"/>
              <a:t>5</a:t>
            </a:fld>
            <a:endParaRPr/>
          </a:p>
        </p:txBody>
      </p:sp>
      <p:sp>
        <p:nvSpPr>
          <p:cNvPr id="80" name="Google Shape;80;g2d3db34b848_0_30"/>
          <p:cNvSpPr txBox="1"/>
          <p:nvPr/>
        </p:nvSpPr>
        <p:spPr>
          <a:xfrm>
            <a:off x="838200" y="5467838"/>
            <a:ext cx="3000000" cy="6156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sv-SE" sz="1400" i="0" u="none" strike="noStrike" cap="none">
                <a:solidFill>
                  <a:srgbClr val="000000"/>
                </a:solidFill>
              </a:rPr>
              <a:t>Läs mer: </a:t>
            </a:r>
            <a:r>
              <a:rPr lang="sv-SE" sz="1400" i="0" u="sng" strike="noStrike" cap="none">
                <a:solidFill>
                  <a:schemeClr val="hlink"/>
                </a:solidFill>
                <a:hlinkClick r:id="rId3"/>
              </a:rPr>
              <a:t>avtalat.se/sjuk</a:t>
            </a:r>
            <a:endParaRPr sz="1400" i="0" u="none" strike="noStrike" cap="none">
              <a:solidFill>
                <a:srgbClr val="000000"/>
              </a:solidFill>
            </a:endParaRPr>
          </a:p>
          <a:p>
            <a:pPr marL="0" marR="0" lvl="0" indent="0" algn="l" rtl="0">
              <a:lnSpc>
                <a:spcPct val="100000"/>
              </a:lnSpc>
              <a:spcBef>
                <a:spcPts val="0"/>
              </a:spcBef>
              <a:spcAft>
                <a:spcPts val="0"/>
              </a:spcAft>
              <a:buClr>
                <a:srgbClr val="000000"/>
              </a:buClr>
              <a:buSzPts val="1400"/>
              <a:buFont typeface="Arial"/>
              <a:buNone/>
            </a:pPr>
            <a:r>
              <a:rPr lang="sv-SE" sz="1400" i="0" u="none" strike="noStrike" cap="none">
                <a:solidFill>
                  <a:srgbClr val="000000"/>
                </a:solidFill>
              </a:rPr>
              <a:t>Ansök: </a:t>
            </a:r>
            <a:r>
              <a:rPr lang="sv-SE" sz="1400" i="0" u="sng" strike="noStrike" cap="none">
                <a:solidFill>
                  <a:schemeClr val="hlink"/>
                </a:solidFill>
                <a:hlinkClick r:id="rId4"/>
              </a:rPr>
              <a:t>afaforsakring.se</a:t>
            </a:r>
            <a:endParaRPr sz="1400" i="0" u="none" strike="noStrike" cap="none">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g2d3db34b848_0_57"/>
          <p:cNvSpPr txBox="1">
            <a:spLocks noGrp="1"/>
          </p:cNvSpPr>
          <p:nvPr>
            <p:ph type="title"/>
          </p:nvPr>
        </p:nvSpPr>
        <p:spPr>
          <a:xfrm>
            <a:off x="838199" y="155944"/>
            <a:ext cx="10515600" cy="1141500"/>
          </a:xfrm>
          <a:prstGeom prst="rect">
            <a:avLst/>
          </a:prstGeom>
          <a:noFill/>
          <a:ln>
            <a:noFill/>
          </a:ln>
        </p:spPr>
        <p:txBody>
          <a:bodyPr spcFirstLastPara="1" wrap="square" lIns="0" tIns="0" rIns="0" bIns="0" anchor="b" anchorCtr="1">
            <a:noAutofit/>
          </a:bodyPr>
          <a:lstStyle/>
          <a:p>
            <a:pPr marL="0" lvl="0" indent="0" algn="ctr" rtl="0">
              <a:lnSpc>
                <a:spcPct val="85000"/>
              </a:lnSpc>
              <a:spcBef>
                <a:spcPts val="0"/>
              </a:spcBef>
              <a:spcAft>
                <a:spcPts val="0"/>
              </a:spcAft>
              <a:buClr>
                <a:schemeClr val="accent1"/>
              </a:buClr>
              <a:buSzPts val="3800"/>
              <a:buFont typeface="Calibri"/>
              <a:buNone/>
            </a:pPr>
            <a:r>
              <a:rPr lang="sv-SE">
                <a:solidFill>
                  <a:srgbClr val="000000"/>
                </a:solidFill>
                <a:latin typeface="Arial"/>
                <a:ea typeface="Arial"/>
                <a:cs typeface="Arial"/>
                <a:sym typeface="Arial"/>
              </a:rPr>
              <a:t>Om du blir förälder</a:t>
            </a:r>
            <a:endParaRPr>
              <a:solidFill>
                <a:srgbClr val="000000"/>
              </a:solidFill>
              <a:latin typeface="Arial"/>
              <a:ea typeface="Arial"/>
              <a:cs typeface="Arial"/>
              <a:sym typeface="Arial"/>
            </a:endParaRPr>
          </a:p>
        </p:txBody>
      </p:sp>
      <p:sp>
        <p:nvSpPr>
          <p:cNvPr id="86" name="Google Shape;86;g2d3db34b848_0_57"/>
          <p:cNvSpPr txBox="1">
            <a:spLocks noGrp="1"/>
          </p:cNvSpPr>
          <p:nvPr>
            <p:ph type="sldNum" idx="12"/>
          </p:nvPr>
        </p:nvSpPr>
        <p:spPr>
          <a:xfrm>
            <a:off x="306593" y="6470515"/>
            <a:ext cx="531600" cy="1800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000"/>
              <a:buNone/>
            </a:pPr>
            <a:fld id="{00000000-1234-1234-1234-123412341234}" type="slidenum">
              <a:rPr lang="sv-SE"/>
              <a:t>6</a:t>
            </a:fld>
            <a:endParaRPr/>
          </a:p>
        </p:txBody>
      </p:sp>
      <p:sp>
        <p:nvSpPr>
          <p:cNvPr id="87" name="Google Shape;87;g2d3db34b848_0_57"/>
          <p:cNvSpPr txBox="1">
            <a:spLocks noGrp="1"/>
          </p:cNvSpPr>
          <p:nvPr>
            <p:ph type="body" idx="1"/>
          </p:nvPr>
        </p:nvSpPr>
        <p:spPr>
          <a:xfrm>
            <a:off x="838200" y="1989150"/>
            <a:ext cx="10348200" cy="2634600"/>
          </a:xfrm>
          <a:prstGeom prst="rect">
            <a:avLst/>
          </a:prstGeom>
          <a:noFill/>
          <a:ln>
            <a:noFill/>
          </a:ln>
        </p:spPr>
        <p:txBody>
          <a:bodyPr spcFirstLastPara="1" wrap="square" lIns="0" tIns="0" rIns="0" bIns="0" anchor="t" anchorCtr="0">
            <a:noAutofit/>
          </a:bodyPr>
          <a:lstStyle/>
          <a:p>
            <a:pPr marL="228600" lvl="0" indent="-228600" algn="l" rtl="0">
              <a:lnSpc>
                <a:spcPct val="90000"/>
              </a:lnSpc>
              <a:spcBef>
                <a:spcPts val="0"/>
              </a:spcBef>
              <a:spcAft>
                <a:spcPts val="0"/>
              </a:spcAft>
              <a:buClr>
                <a:srgbClr val="000000"/>
              </a:buClr>
              <a:buSzPts val="1920"/>
              <a:buFont typeface="Arial"/>
              <a:buChar char="▪"/>
            </a:pPr>
            <a:r>
              <a:rPr lang="sv-SE">
                <a:solidFill>
                  <a:srgbClr val="000000"/>
                </a:solidFill>
                <a:latin typeface="Arial"/>
                <a:ea typeface="Arial"/>
                <a:cs typeface="Arial"/>
                <a:sym typeface="Arial"/>
              </a:rPr>
              <a:t>Föräldrapenning från Försäkringskassan</a:t>
            </a:r>
            <a:endParaRPr>
              <a:solidFill>
                <a:srgbClr val="000000"/>
              </a:solidFill>
              <a:latin typeface="Arial"/>
              <a:ea typeface="Arial"/>
              <a:cs typeface="Arial"/>
              <a:sym typeface="Arial"/>
            </a:endParaRPr>
          </a:p>
          <a:p>
            <a:pPr marL="228600" lvl="0" indent="-228600" algn="l" rtl="0">
              <a:lnSpc>
                <a:spcPct val="90000"/>
              </a:lnSpc>
              <a:spcBef>
                <a:spcPts val="1000"/>
              </a:spcBef>
              <a:spcAft>
                <a:spcPts val="0"/>
              </a:spcAft>
              <a:buClr>
                <a:srgbClr val="000000"/>
              </a:buClr>
              <a:buSzPts val="1920"/>
              <a:buChar char="▪"/>
            </a:pPr>
            <a:r>
              <a:rPr lang="sv-SE">
                <a:solidFill>
                  <a:srgbClr val="000000"/>
                </a:solidFill>
                <a:latin typeface="Arial"/>
                <a:ea typeface="Arial"/>
                <a:cs typeface="Arial"/>
                <a:sym typeface="Arial"/>
              </a:rPr>
              <a:t>Extra tillägg från jobbet: </a:t>
            </a:r>
            <a:r>
              <a:rPr lang="sv-SE" b="1">
                <a:solidFill>
                  <a:srgbClr val="000000"/>
                </a:solidFill>
                <a:latin typeface="Arial"/>
                <a:ea typeface="Arial"/>
                <a:cs typeface="Arial"/>
                <a:sym typeface="Arial"/>
              </a:rPr>
              <a:t>upp till 10 % mer</a:t>
            </a:r>
            <a:endParaRPr b="1">
              <a:solidFill>
                <a:srgbClr val="000000"/>
              </a:solidFill>
              <a:latin typeface="Arial"/>
              <a:ea typeface="Arial"/>
              <a:cs typeface="Arial"/>
              <a:sym typeface="Arial"/>
            </a:endParaRPr>
          </a:p>
          <a:p>
            <a:pPr marL="228600" lvl="0" indent="-228600" algn="l" rtl="0">
              <a:lnSpc>
                <a:spcPct val="90000"/>
              </a:lnSpc>
              <a:spcBef>
                <a:spcPts val="1000"/>
              </a:spcBef>
              <a:spcAft>
                <a:spcPts val="0"/>
              </a:spcAft>
              <a:buClr>
                <a:srgbClr val="000000"/>
              </a:buClr>
              <a:buSzPts val="1920"/>
              <a:buFont typeface="Arial"/>
              <a:buChar char="▪"/>
            </a:pPr>
            <a:r>
              <a:rPr lang="sv-SE">
                <a:solidFill>
                  <a:srgbClr val="000000"/>
                </a:solidFill>
                <a:latin typeface="Arial"/>
                <a:ea typeface="Arial"/>
                <a:cs typeface="Arial"/>
                <a:sym typeface="Arial"/>
              </a:rPr>
              <a:t>Arbetare: Föräldrapenningtillägg (FPT)</a:t>
            </a:r>
            <a:endParaRPr>
              <a:solidFill>
                <a:srgbClr val="000000"/>
              </a:solidFill>
              <a:latin typeface="Arial"/>
              <a:ea typeface="Arial"/>
              <a:cs typeface="Arial"/>
              <a:sym typeface="Arial"/>
            </a:endParaRPr>
          </a:p>
          <a:p>
            <a:pPr marL="228600" lvl="0" indent="-228600" algn="l" rtl="0">
              <a:lnSpc>
                <a:spcPct val="90000"/>
              </a:lnSpc>
              <a:spcBef>
                <a:spcPts val="1000"/>
              </a:spcBef>
              <a:spcAft>
                <a:spcPts val="0"/>
              </a:spcAft>
              <a:buClr>
                <a:srgbClr val="000000"/>
              </a:buClr>
              <a:buSzPts val="1920"/>
              <a:buFont typeface="Arial"/>
              <a:buChar char="▪"/>
            </a:pPr>
            <a:r>
              <a:rPr lang="sv-SE">
                <a:solidFill>
                  <a:srgbClr val="000000"/>
                </a:solidFill>
                <a:latin typeface="Arial"/>
                <a:ea typeface="Arial"/>
                <a:cs typeface="Arial"/>
                <a:sym typeface="Arial"/>
              </a:rPr>
              <a:t>Tjänstemän: Föräldralön</a:t>
            </a:r>
            <a:endParaRPr>
              <a:solidFill>
                <a:srgbClr val="000000"/>
              </a:solidFill>
              <a:latin typeface="Arial"/>
              <a:ea typeface="Arial"/>
              <a:cs typeface="Arial"/>
              <a:sym typeface="Arial"/>
            </a:endParaRPr>
          </a:p>
          <a:p>
            <a:pPr marL="228600" lvl="0" indent="-228600" algn="l" rtl="0">
              <a:lnSpc>
                <a:spcPct val="90000"/>
              </a:lnSpc>
              <a:spcBef>
                <a:spcPts val="1000"/>
              </a:spcBef>
              <a:spcAft>
                <a:spcPts val="0"/>
              </a:spcAft>
              <a:buClr>
                <a:srgbClr val="000000"/>
              </a:buClr>
              <a:buSzPts val="1920"/>
              <a:buFont typeface="Arial"/>
              <a:buChar char="▪"/>
            </a:pPr>
            <a:r>
              <a:rPr lang="sv-SE" b="1">
                <a:solidFill>
                  <a:srgbClr val="000000"/>
                </a:solidFill>
                <a:latin typeface="Arial"/>
                <a:ea typeface="Arial"/>
                <a:cs typeface="Arial"/>
                <a:sym typeface="Arial"/>
              </a:rPr>
              <a:t>Arbetare ansöker själva! </a:t>
            </a:r>
            <a:endParaRPr b="1">
              <a:solidFill>
                <a:srgbClr val="000000"/>
              </a:solidFill>
              <a:latin typeface="Arial"/>
              <a:ea typeface="Arial"/>
              <a:cs typeface="Arial"/>
              <a:sym typeface="Arial"/>
            </a:endParaRPr>
          </a:p>
        </p:txBody>
      </p:sp>
      <p:sp>
        <p:nvSpPr>
          <p:cNvPr id="88" name="Google Shape;88;g2d3db34b848_0_57"/>
          <p:cNvSpPr txBox="1"/>
          <p:nvPr/>
        </p:nvSpPr>
        <p:spPr>
          <a:xfrm>
            <a:off x="838200" y="5467838"/>
            <a:ext cx="3000000" cy="6156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sv-SE" sz="1400" i="0" u="none" strike="noStrike" cap="none">
                <a:solidFill>
                  <a:srgbClr val="000000"/>
                </a:solidFill>
              </a:rPr>
              <a:t>Läs mer: </a:t>
            </a:r>
            <a:r>
              <a:rPr lang="sv-SE" sz="1400" i="0" u="sng" strike="noStrike" cap="none">
                <a:solidFill>
                  <a:schemeClr val="hlink"/>
                </a:solidFill>
                <a:hlinkClick r:id="rId3"/>
              </a:rPr>
              <a:t>avtalat.se/foraldraledighet</a:t>
            </a:r>
            <a:endParaRPr sz="1400" i="0" u="none" strike="noStrike" cap="none">
              <a:solidFill>
                <a:srgbClr val="000000"/>
              </a:solidFill>
            </a:endParaRPr>
          </a:p>
          <a:p>
            <a:pPr marL="0" marR="0" lvl="0" indent="0" algn="l" rtl="0">
              <a:lnSpc>
                <a:spcPct val="100000"/>
              </a:lnSpc>
              <a:spcBef>
                <a:spcPts val="0"/>
              </a:spcBef>
              <a:spcAft>
                <a:spcPts val="0"/>
              </a:spcAft>
              <a:buClr>
                <a:srgbClr val="000000"/>
              </a:buClr>
              <a:buSzPts val="1400"/>
              <a:buFont typeface="Arial"/>
              <a:buNone/>
            </a:pPr>
            <a:r>
              <a:rPr lang="sv-SE" sz="1400" i="0" u="none" strike="noStrike" cap="none">
                <a:solidFill>
                  <a:srgbClr val="000000"/>
                </a:solidFill>
              </a:rPr>
              <a:t>Ansök: </a:t>
            </a:r>
            <a:r>
              <a:rPr lang="sv-SE" sz="1400" i="0" u="sng" strike="noStrike" cap="none">
                <a:solidFill>
                  <a:schemeClr val="hlink"/>
                </a:solidFill>
                <a:hlinkClick r:id="rId4"/>
              </a:rPr>
              <a:t>afaforsakring.se</a:t>
            </a:r>
            <a:endParaRPr sz="1400" i="0" u="none" strike="noStrike" cap="none">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g2d3db34b848_0_72"/>
          <p:cNvSpPr txBox="1">
            <a:spLocks noGrp="1"/>
          </p:cNvSpPr>
          <p:nvPr>
            <p:ph type="title"/>
          </p:nvPr>
        </p:nvSpPr>
        <p:spPr>
          <a:xfrm>
            <a:off x="838199" y="155944"/>
            <a:ext cx="10515600" cy="1141500"/>
          </a:xfrm>
          <a:prstGeom prst="rect">
            <a:avLst/>
          </a:prstGeom>
          <a:noFill/>
          <a:ln>
            <a:noFill/>
          </a:ln>
        </p:spPr>
        <p:txBody>
          <a:bodyPr spcFirstLastPara="1" wrap="square" lIns="0" tIns="0" rIns="0" bIns="0" anchor="b" anchorCtr="1">
            <a:noAutofit/>
          </a:bodyPr>
          <a:lstStyle/>
          <a:p>
            <a:pPr marL="0" lvl="0" indent="0" algn="ctr" rtl="0">
              <a:lnSpc>
                <a:spcPct val="85000"/>
              </a:lnSpc>
              <a:spcBef>
                <a:spcPts val="0"/>
              </a:spcBef>
              <a:spcAft>
                <a:spcPts val="0"/>
              </a:spcAft>
              <a:buClr>
                <a:schemeClr val="accent1"/>
              </a:buClr>
              <a:buSzPts val="3800"/>
              <a:buFont typeface="Calibri"/>
              <a:buNone/>
            </a:pPr>
            <a:r>
              <a:rPr lang="sv-SE">
                <a:solidFill>
                  <a:srgbClr val="000000"/>
                </a:solidFill>
                <a:latin typeface="Arial"/>
                <a:ea typeface="Arial"/>
                <a:cs typeface="Arial"/>
                <a:sym typeface="Arial"/>
              </a:rPr>
              <a:t>Om du skadar dig på jobbet</a:t>
            </a:r>
            <a:endParaRPr>
              <a:solidFill>
                <a:srgbClr val="000000"/>
              </a:solidFill>
              <a:latin typeface="Arial"/>
              <a:ea typeface="Arial"/>
              <a:cs typeface="Arial"/>
              <a:sym typeface="Arial"/>
            </a:endParaRPr>
          </a:p>
        </p:txBody>
      </p:sp>
      <p:sp>
        <p:nvSpPr>
          <p:cNvPr id="94" name="Google Shape;94;g2d3db34b848_0_72"/>
          <p:cNvSpPr txBox="1">
            <a:spLocks noGrp="1"/>
          </p:cNvSpPr>
          <p:nvPr>
            <p:ph type="sldNum" idx="12"/>
          </p:nvPr>
        </p:nvSpPr>
        <p:spPr>
          <a:xfrm>
            <a:off x="306593" y="6470515"/>
            <a:ext cx="531600" cy="1800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000"/>
              <a:buNone/>
            </a:pPr>
            <a:fld id="{00000000-1234-1234-1234-123412341234}" type="slidenum">
              <a:rPr lang="sv-SE"/>
              <a:t>7</a:t>
            </a:fld>
            <a:endParaRPr/>
          </a:p>
        </p:txBody>
      </p:sp>
      <p:sp>
        <p:nvSpPr>
          <p:cNvPr id="95" name="Google Shape;95;g2d3db34b848_0_72"/>
          <p:cNvSpPr txBox="1">
            <a:spLocks noGrp="1"/>
          </p:cNvSpPr>
          <p:nvPr>
            <p:ph type="body" idx="1"/>
          </p:nvPr>
        </p:nvSpPr>
        <p:spPr>
          <a:xfrm>
            <a:off x="838200" y="1989150"/>
            <a:ext cx="9129900" cy="2634600"/>
          </a:xfrm>
          <a:prstGeom prst="rect">
            <a:avLst/>
          </a:prstGeom>
          <a:noFill/>
          <a:ln>
            <a:noFill/>
          </a:ln>
        </p:spPr>
        <p:txBody>
          <a:bodyPr spcFirstLastPara="1" wrap="square" lIns="0" tIns="0" rIns="0" bIns="0" anchor="t" anchorCtr="0">
            <a:noAutofit/>
          </a:bodyPr>
          <a:lstStyle/>
          <a:p>
            <a:pPr marL="228600" lvl="0" indent="-228600" algn="l" rtl="0">
              <a:lnSpc>
                <a:spcPct val="90000"/>
              </a:lnSpc>
              <a:spcBef>
                <a:spcPts val="0"/>
              </a:spcBef>
              <a:spcAft>
                <a:spcPts val="0"/>
              </a:spcAft>
              <a:buClr>
                <a:srgbClr val="000000"/>
              </a:buClr>
              <a:buSzPts val="1920"/>
              <a:buFont typeface="Arial"/>
              <a:buChar char="▪"/>
            </a:pPr>
            <a:r>
              <a:rPr lang="sv-SE" dirty="0">
                <a:solidFill>
                  <a:srgbClr val="000000"/>
                </a:solidFill>
                <a:latin typeface="Arial"/>
                <a:ea typeface="Arial"/>
                <a:cs typeface="Arial"/>
                <a:sym typeface="Arial"/>
              </a:rPr>
              <a:t>Ersättning från Försäkringskassan</a:t>
            </a:r>
          </a:p>
          <a:p>
            <a:pPr marL="228600" lvl="0" indent="-228600" algn="l" rtl="0">
              <a:lnSpc>
                <a:spcPct val="90000"/>
              </a:lnSpc>
              <a:spcBef>
                <a:spcPts val="1000"/>
              </a:spcBef>
              <a:spcAft>
                <a:spcPts val="0"/>
              </a:spcAft>
              <a:buClr>
                <a:srgbClr val="000000"/>
              </a:buClr>
              <a:buSzPts val="1920"/>
              <a:buFont typeface="Arial"/>
              <a:buChar char="▪"/>
            </a:pPr>
            <a:r>
              <a:rPr lang="sv-SE" dirty="0">
                <a:solidFill>
                  <a:srgbClr val="000000"/>
                </a:solidFill>
                <a:latin typeface="Arial"/>
                <a:ea typeface="Arial"/>
                <a:cs typeface="Arial"/>
                <a:sym typeface="Arial"/>
              </a:rPr>
              <a:t>Försäkring via jobbet: Trygghetsförsäkring vid arbetsskada (TFA)</a:t>
            </a:r>
            <a:endParaRPr b="1" dirty="0">
              <a:solidFill>
                <a:srgbClr val="000000"/>
              </a:solidFill>
              <a:latin typeface="Arial"/>
              <a:ea typeface="Arial"/>
              <a:cs typeface="Arial"/>
              <a:sym typeface="Arial"/>
            </a:endParaRPr>
          </a:p>
          <a:p>
            <a:pPr marL="228600" lvl="0" indent="-228600" algn="l" rtl="0">
              <a:lnSpc>
                <a:spcPct val="90000"/>
              </a:lnSpc>
              <a:spcBef>
                <a:spcPts val="1000"/>
              </a:spcBef>
              <a:spcAft>
                <a:spcPts val="0"/>
              </a:spcAft>
              <a:buClr>
                <a:srgbClr val="000000"/>
              </a:buClr>
              <a:buSzPts val="1920"/>
              <a:buFont typeface="Arial"/>
              <a:buChar char="▪"/>
            </a:pPr>
            <a:r>
              <a:rPr lang="sv-SE" dirty="0">
                <a:solidFill>
                  <a:srgbClr val="000000"/>
                </a:solidFill>
                <a:latin typeface="Arial"/>
                <a:ea typeface="Arial"/>
                <a:cs typeface="Arial"/>
                <a:sym typeface="Arial"/>
              </a:rPr>
              <a:t>Arbetsskada: Olycksfall på jobbet, och på väg till eller från jobbet</a:t>
            </a:r>
          </a:p>
          <a:p>
            <a:pPr algn="l">
              <a:buFont typeface="Arial" panose="020B0604020202020204" pitchFamily="34" charset="0"/>
              <a:buChar char="•"/>
            </a:pPr>
            <a:r>
              <a:rPr lang="sv-SE" b="0" i="0" dirty="0">
                <a:solidFill>
                  <a:srgbClr val="1D1C1D"/>
                </a:solidFill>
                <a:effectLst/>
                <a:latin typeface="Slack-Lato"/>
              </a:rPr>
              <a:t>Olycksfall på jobbet, eller på väg eller från jobbet</a:t>
            </a:r>
          </a:p>
          <a:p>
            <a:pPr algn="l">
              <a:buFont typeface="Arial" panose="020B0604020202020204" pitchFamily="34" charset="0"/>
              <a:buChar char="•"/>
            </a:pPr>
            <a:r>
              <a:rPr lang="sv-SE" b="0" i="0" dirty="0">
                <a:solidFill>
                  <a:srgbClr val="1D1C1D"/>
                </a:solidFill>
                <a:effectLst/>
                <a:latin typeface="Slack-Lato"/>
              </a:rPr>
              <a:t>Arbetssjukdomar och smittor</a:t>
            </a:r>
          </a:p>
          <a:p>
            <a:pPr algn="l">
              <a:buFont typeface="Arial" panose="020B0604020202020204" pitchFamily="34" charset="0"/>
              <a:buChar char="•"/>
            </a:pPr>
            <a:r>
              <a:rPr lang="sv-SE" b="0" i="0" dirty="0">
                <a:solidFill>
                  <a:srgbClr val="1D1C1D"/>
                </a:solidFill>
                <a:effectLst/>
                <a:latin typeface="Slack-Lato"/>
              </a:rPr>
              <a:t>Ersätter till exempel förlorad inkomst, utgifter och bestående besvär</a:t>
            </a:r>
          </a:p>
          <a:p>
            <a:pPr marL="228600" lvl="0" indent="-228600" algn="l" rtl="0">
              <a:lnSpc>
                <a:spcPct val="90000"/>
              </a:lnSpc>
              <a:spcBef>
                <a:spcPts val="1000"/>
              </a:spcBef>
              <a:spcAft>
                <a:spcPts val="0"/>
              </a:spcAft>
              <a:buClr>
                <a:srgbClr val="000000"/>
              </a:buClr>
              <a:buSzPts val="1920"/>
              <a:buFont typeface="Arial"/>
              <a:buChar char="▪"/>
            </a:pPr>
            <a:r>
              <a:rPr lang="sv-SE" b="1" dirty="0">
                <a:solidFill>
                  <a:srgbClr val="000000"/>
                </a:solidFill>
                <a:latin typeface="Arial"/>
                <a:ea typeface="Arial"/>
                <a:cs typeface="Arial"/>
                <a:sym typeface="Arial"/>
              </a:rPr>
              <a:t>Alla ansöker själva! </a:t>
            </a:r>
          </a:p>
        </p:txBody>
      </p:sp>
      <p:sp>
        <p:nvSpPr>
          <p:cNvPr id="96" name="Google Shape;96;g2d3db34b848_0_72"/>
          <p:cNvSpPr txBox="1"/>
          <p:nvPr/>
        </p:nvSpPr>
        <p:spPr>
          <a:xfrm>
            <a:off x="838200" y="5467838"/>
            <a:ext cx="3000000" cy="6156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sv-SE" sz="1400" i="0" u="none" strike="noStrike" cap="none">
                <a:solidFill>
                  <a:srgbClr val="000000"/>
                </a:solidFill>
              </a:rPr>
              <a:t>Läs mer: </a:t>
            </a:r>
            <a:r>
              <a:rPr lang="sv-SE" sz="1400" i="0" u="sng" strike="noStrike" cap="none">
                <a:solidFill>
                  <a:schemeClr val="hlink"/>
                </a:solidFill>
                <a:hlinkClick r:id="rId3"/>
              </a:rPr>
              <a:t>avtalat.se/arbetsskada</a:t>
            </a:r>
            <a:endParaRPr sz="1400" i="0" u="none" strike="noStrike" cap="none">
              <a:solidFill>
                <a:srgbClr val="000000"/>
              </a:solidFill>
            </a:endParaRPr>
          </a:p>
          <a:p>
            <a:pPr marL="0" marR="0" lvl="0" indent="0" algn="l" rtl="0">
              <a:lnSpc>
                <a:spcPct val="100000"/>
              </a:lnSpc>
              <a:spcBef>
                <a:spcPts val="0"/>
              </a:spcBef>
              <a:spcAft>
                <a:spcPts val="0"/>
              </a:spcAft>
              <a:buClr>
                <a:srgbClr val="000000"/>
              </a:buClr>
              <a:buSzPts val="1400"/>
              <a:buFont typeface="Arial"/>
              <a:buNone/>
            </a:pPr>
            <a:r>
              <a:rPr lang="sv-SE" sz="1400" i="0" u="none" strike="noStrike" cap="none">
                <a:solidFill>
                  <a:srgbClr val="000000"/>
                </a:solidFill>
              </a:rPr>
              <a:t>Ansök: </a:t>
            </a:r>
            <a:r>
              <a:rPr lang="sv-SE" sz="1400" i="0" u="sng" strike="noStrike" cap="none">
                <a:solidFill>
                  <a:schemeClr val="hlink"/>
                </a:solidFill>
                <a:hlinkClick r:id="rId4"/>
              </a:rPr>
              <a:t>afaforsakring.se</a:t>
            </a:r>
            <a:endParaRPr sz="1400" i="0" u="none" strike="noStrike" cap="none">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g2d3db34b848_0_85"/>
          <p:cNvSpPr txBox="1">
            <a:spLocks noGrp="1"/>
          </p:cNvSpPr>
          <p:nvPr>
            <p:ph type="title"/>
          </p:nvPr>
        </p:nvSpPr>
        <p:spPr>
          <a:xfrm>
            <a:off x="838199" y="155944"/>
            <a:ext cx="10515600" cy="1141500"/>
          </a:xfrm>
          <a:prstGeom prst="rect">
            <a:avLst/>
          </a:prstGeom>
          <a:noFill/>
          <a:ln>
            <a:noFill/>
          </a:ln>
        </p:spPr>
        <p:txBody>
          <a:bodyPr spcFirstLastPara="1" wrap="square" lIns="0" tIns="0" rIns="0" bIns="0" anchor="b" anchorCtr="1">
            <a:noAutofit/>
          </a:bodyPr>
          <a:lstStyle/>
          <a:p>
            <a:pPr marL="0" lvl="0" indent="0" algn="ctr" rtl="0">
              <a:lnSpc>
                <a:spcPct val="85000"/>
              </a:lnSpc>
              <a:spcBef>
                <a:spcPts val="0"/>
              </a:spcBef>
              <a:spcAft>
                <a:spcPts val="0"/>
              </a:spcAft>
              <a:buClr>
                <a:schemeClr val="accent1"/>
              </a:buClr>
              <a:buSzPts val="3800"/>
              <a:buFont typeface="Calibri"/>
              <a:buNone/>
            </a:pPr>
            <a:r>
              <a:rPr lang="sv-SE">
                <a:solidFill>
                  <a:srgbClr val="000000"/>
                </a:solidFill>
                <a:latin typeface="Arial"/>
                <a:ea typeface="Arial"/>
                <a:cs typeface="Arial"/>
                <a:sym typeface="Arial"/>
              </a:rPr>
              <a:t>Du kan även få information och vägledning vid:</a:t>
            </a:r>
            <a:endParaRPr>
              <a:solidFill>
                <a:srgbClr val="000000"/>
              </a:solidFill>
              <a:latin typeface="Arial"/>
              <a:ea typeface="Arial"/>
              <a:cs typeface="Arial"/>
              <a:sym typeface="Arial"/>
            </a:endParaRPr>
          </a:p>
        </p:txBody>
      </p:sp>
      <p:sp>
        <p:nvSpPr>
          <p:cNvPr id="102" name="Google Shape;102;g2d3db34b848_0_85"/>
          <p:cNvSpPr txBox="1">
            <a:spLocks noGrp="1"/>
          </p:cNvSpPr>
          <p:nvPr>
            <p:ph type="sldNum" idx="12"/>
          </p:nvPr>
        </p:nvSpPr>
        <p:spPr>
          <a:xfrm>
            <a:off x="306593" y="6470515"/>
            <a:ext cx="531600" cy="1800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000"/>
              <a:buNone/>
            </a:pPr>
            <a:fld id="{00000000-1234-1234-1234-123412341234}" type="slidenum">
              <a:rPr lang="sv-SE"/>
              <a:t>8</a:t>
            </a:fld>
            <a:endParaRPr/>
          </a:p>
        </p:txBody>
      </p:sp>
      <p:sp>
        <p:nvSpPr>
          <p:cNvPr id="103" name="Google Shape;103;g2d3db34b848_0_85"/>
          <p:cNvSpPr txBox="1">
            <a:spLocks noGrp="1"/>
          </p:cNvSpPr>
          <p:nvPr>
            <p:ph type="body" idx="1"/>
          </p:nvPr>
        </p:nvSpPr>
        <p:spPr>
          <a:xfrm>
            <a:off x="838200" y="1989146"/>
            <a:ext cx="5181600" cy="2634600"/>
          </a:xfrm>
          <a:prstGeom prst="rect">
            <a:avLst/>
          </a:prstGeom>
          <a:noFill/>
          <a:ln>
            <a:noFill/>
          </a:ln>
        </p:spPr>
        <p:txBody>
          <a:bodyPr spcFirstLastPara="1" wrap="square" lIns="0" tIns="0" rIns="0" bIns="0" anchor="t" anchorCtr="0">
            <a:noAutofit/>
          </a:bodyPr>
          <a:lstStyle/>
          <a:p>
            <a:pPr marL="228600" lvl="0" indent="-228600" algn="l" rtl="0">
              <a:lnSpc>
                <a:spcPct val="90000"/>
              </a:lnSpc>
              <a:spcBef>
                <a:spcPts val="0"/>
              </a:spcBef>
              <a:spcAft>
                <a:spcPts val="0"/>
              </a:spcAft>
              <a:buClr>
                <a:srgbClr val="000000"/>
              </a:buClr>
              <a:buSzPts val="1920"/>
              <a:buFont typeface="Arial"/>
              <a:buChar char="▪"/>
            </a:pPr>
            <a:r>
              <a:rPr lang="sv-SE">
                <a:solidFill>
                  <a:srgbClr val="000000"/>
                </a:solidFill>
                <a:latin typeface="Arial"/>
                <a:ea typeface="Arial"/>
                <a:cs typeface="Arial"/>
                <a:sym typeface="Arial"/>
              </a:rPr>
              <a:t>uppsägning</a:t>
            </a:r>
            <a:endParaRPr>
              <a:solidFill>
                <a:srgbClr val="000000"/>
              </a:solidFill>
              <a:latin typeface="Arial"/>
              <a:ea typeface="Arial"/>
              <a:cs typeface="Arial"/>
              <a:sym typeface="Arial"/>
            </a:endParaRPr>
          </a:p>
          <a:p>
            <a:pPr marL="228600" lvl="0" indent="-228600" algn="l" rtl="0">
              <a:lnSpc>
                <a:spcPct val="90000"/>
              </a:lnSpc>
              <a:spcBef>
                <a:spcPts val="0"/>
              </a:spcBef>
              <a:spcAft>
                <a:spcPts val="0"/>
              </a:spcAft>
              <a:buClr>
                <a:srgbClr val="000000"/>
              </a:buClr>
              <a:buSzPts val="1920"/>
              <a:buFont typeface="Arial"/>
              <a:buChar char="▪"/>
            </a:pPr>
            <a:r>
              <a:rPr lang="sv-SE">
                <a:solidFill>
                  <a:srgbClr val="000000"/>
                </a:solidFill>
                <a:latin typeface="Arial"/>
                <a:ea typeface="Arial"/>
                <a:cs typeface="Arial"/>
                <a:sym typeface="Arial"/>
              </a:rPr>
              <a:t>tjänstledighet</a:t>
            </a:r>
            <a:endParaRPr>
              <a:solidFill>
                <a:srgbClr val="000000"/>
              </a:solidFill>
              <a:latin typeface="Arial"/>
              <a:ea typeface="Arial"/>
              <a:cs typeface="Arial"/>
              <a:sym typeface="Arial"/>
            </a:endParaRPr>
          </a:p>
          <a:p>
            <a:pPr marL="228600" lvl="0" indent="-228600" algn="l" rtl="0">
              <a:lnSpc>
                <a:spcPct val="90000"/>
              </a:lnSpc>
              <a:spcBef>
                <a:spcPts val="0"/>
              </a:spcBef>
              <a:spcAft>
                <a:spcPts val="0"/>
              </a:spcAft>
              <a:buClr>
                <a:srgbClr val="000000"/>
              </a:buClr>
              <a:buSzPts val="1920"/>
              <a:buFont typeface="Arial"/>
              <a:buChar char="▪"/>
            </a:pPr>
            <a:r>
              <a:rPr lang="sv-SE">
                <a:solidFill>
                  <a:srgbClr val="000000"/>
                </a:solidFill>
                <a:latin typeface="Arial"/>
                <a:ea typeface="Arial"/>
                <a:cs typeface="Arial"/>
                <a:sym typeface="Arial"/>
              </a:rPr>
              <a:t>kompetensutveckling </a:t>
            </a:r>
            <a:endParaRPr>
              <a:solidFill>
                <a:srgbClr val="000000"/>
              </a:solidFill>
              <a:latin typeface="Arial"/>
              <a:ea typeface="Arial"/>
              <a:cs typeface="Arial"/>
              <a:sym typeface="Arial"/>
            </a:endParaRPr>
          </a:p>
          <a:p>
            <a:pPr marL="228600" lvl="0" indent="-228600" algn="l" rtl="0">
              <a:lnSpc>
                <a:spcPct val="90000"/>
              </a:lnSpc>
              <a:spcBef>
                <a:spcPts val="0"/>
              </a:spcBef>
              <a:spcAft>
                <a:spcPts val="0"/>
              </a:spcAft>
              <a:buClr>
                <a:srgbClr val="000000"/>
              </a:buClr>
              <a:buSzPts val="1920"/>
              <a:buFont typeface="Arial"/>
              <a:buChar char="▪"/>
            </a:pPr>
            <a:r>
              <a:rPr lang="sv-SE">
                <a:solidFill>
                  <a:srgbClr val="000000"/>
                </a:solidFill>
                <a:latin typeface="Arial"/>
                <a:ea typeface="Arial"/>
                <a:cs typeface="Arial"/>
                <a:sym typeface="Arial"/>
              </a:rPr>
              <a:t>dödsfall</a:t>
            </a:r>
            <a:endParaRPr>
              <a:solidFill>
                <a:srgbClr val="000000"/>
              </a:solidFill>
              <a:latin typeface="Arial"/>
              <a:ea typeface="Arial"/>
              <a:cs typeface="Arial"/>
              <a:sym typeface="Arial"/>
            </a:endParaRPr>
          </a:p>
          <a:p>
            <a:pPr marL="228600" lvl="0" indent="-228600" algn="l" rtl="0">
              <a:lnSpc>
                <a:spcPct val="90000"/>
              </a:lnSpc>
              <a:spcBef>
                <a:spcPts val="0"/>
              </a:spcBef>
              <a:spcAft>
                <a:spcPts val="0"/>
              </a:spcAft>
              <a:buClr>
                <a:srgbClr val="000000"/>
              </a:buClr>
              <a:buSzPts val="1920"/>
              <a:buFont typeface="Arial"/>
              <a:buChar char="▪"/>
            </a:pPr>
            <a:r>
              <a:rPr lang="sv-SE">
                <a:solidFill>
                  <a:srgbClr val="000000"/>
                </a:solidFill>
                <a:latin typeface="Arial"/>
                <a:ea typeface="Arial"/>
                <a:cs typeface="Arial"/>
                <a:sym typeface="Arial"/>
              </a:rPr>
              <a:t>pension</a:t>
            </a:r>
            <a:endParaRPr>
              <a:solidFill>
                <a:srgbClr val="000000"/>
              </a:solidFill>
              <a:latin typeface="Arial"/>
              <a:ea typeface="Arial"/>
              <a:cs typeface="Arial"/>
              <a:sym typeface="Arial"/>
            </a:endParaRPr>
          </a:p>
          <a:p>
            <a:pPr marL="228600" lvl="0" indent="-228600" algn="l" rtl="0">
              <a:lnSpc>
                <a:spcPct val="90000"/>
              </a:lnSpc>
              <a:spcBef>
                <a:spcPts val="0"/>
              </a:spcBef>
              <a:spcAft>
                <a:spcPts val="0"/>
              </a:spcAft>
              <a:buClr>
                <a:srgbClr val="000000"/>
              </a:buClr>
              <a:buSzPts val="1920"/>
              <a:buFont typeface="Arial"/>
              <a:buChar char="▪"/>
            </a:pPr>
            <a:r>
              <a:rPr lang="sv-SE">
                <a:solidFill>
                  <a:srgbClr val="000000"/>
                </a:solidFill>
                <a:latin typeface="Arial"/>
                <a:ea typeface="Arial"/>
                <a:cs typeface="Arial"/>
                <a:sym typeface="Arial"/>
              </a:rPr>
              <a:t>jobb efter 65.</a:t>
            </a:r>
            <a:endParaRPr>
              <a:solidFill>
                <a:srgbClr val="000000"/>
              </a:solidFill>
              <a:latin typeface="Arial"/>
              <a:ea typeface="Arial"/>
              <a:cs typeface="Arial"/>
              <a:sym typeface="Arial"/>
            </a:endParaRPr>
          </a:p>
        </p:txBody>
      </p:sp>
      <p:sp>
        <p:nvSpPr>
          <p:cNvPr id="104" name="Google Shape;104;g2d3db34b848_0_85"/>
          <p:cNvSpPr txBox="1"/>
          <p:nvPr/>
        </p:nvSpPr>
        <p:spPr>
          <a:xfrm>
            <a:off x="838200" y="5467838"/>
            <a:ext cx="3000000" cy="4002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sv-SE" sz="1400" i="0" u="none" strike="noStrike" cap="none" dirty="0">
                <a:solidFill>
                  <a:srgbClr val="000000"/>
                </a:solidFill>
              </a:rPr>
              <a:t>Läs mer: </a:t>
            </a:r>
            <a:r>
              <a:rPr lang="sv-SE" sz="1400" i="0" u="sng" strike="noStrike" cap="none" dirty="0">
                <a:solidFill>
                  <a:schemeClr val="hlink"/>
                </a:solidFill>
                <a:hlinkClick r:id="rId3"/>
              </a:rPr>
              <a:t>avtalat.se</a:t>
            </a:r>
            <a:endParaRPr sz="1400" i="0" u="none" strike="noStrike" cap="none" dirty="0">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D9D2E9"/>
        </a:solidFill>
        <a:effectLst/>
      </p:bgPr>
    </p:bg>
    <p:spTree>
      <p:nvGrpSpPr>
        <p:cNvPr id="1" name="Shape 108"/>
        <p:cNvGrpSpPr/>
        <p:nvPr/>
      </p:nvGrpSpPr>
      <p:grpSpPr>
        <a:xfrm>
          <a:off x="0" y="0"/>
          <a:ext cx="0" cy="0"/>
          <a:chOff x="0" y="0"/>
          <a:chExt cx="0" cy="0"/>
        </a:xfrm>
      </p:grpSpPr>
      <p:sp>
        <p:nvSpPr>
          <p:cNvPr id="109" name="Google Shape;109;g2d3db34b848_0_102"/>
          <p:cNvSpPr txBox="1">
            <a:spLocks noGrp="1"/>
          </p:cNvSpPr>
          <p:nvPr>
            <p:ph type="title"/>
          </p:nvPr>
        </p:nvSpPr>
        <p:spPr>
          <a:xfrm>
            <a:off x="4163373" y="1471450"/>
            <a:ext cx="3850500" cy="1043100"/>
          </a:xfrm>
          <a:prstGeom prst="rect">
            <a:avLst/>
          </a:prstGeom>
          <a:noFill/>
          <a:ln>
            <a:noFill/>
          </a:ln>
        </p:spPr>
        <p:txBody>
          <a:bodyPr spcFirstLastPara="1" wrap="square" lIns="0" tIns="0" rIns="0" bIns="0" anchor="b" anchorCtr="1">
            <a:noAutofit/>
          </a:bodyPr>
          <a:lstStyle/>
          <a:p>
            <a:pPr marL="0" lvl="0" indent="0" algn="ctr" rtl="0">
              <a:lnSpc>
                <a:spcPct val="85000"/>
              </a:lnSpc>
              <a:spcBef>
                <a:spcPts val="0"/>
              </a:spcBef>
              <a:spcAft>
                <a:spcPts val="0"/>
              </a:spcAft>
              <a:buClr>
                <a:schemeClr val="dk1"/>
              </a:buClr>
              <a:buSzPts val="1100"/>
              <a:buFont typeface="Arial"/>
              <a:buNone/>
            </a:pPr>
            <a:r>
              <a:rPr lang="sv-SE" sz="3500">
                <a:latin typeface="Arial"/>
                <a:ea typeface="Arial"/>
                <a:cs typeface="Arial"/>
                <a:sym typeface="Arial"/>
              </a:rPr>
              <a:t>Vill du veta mer?</a:t>
            </a:r>
            <a:endParaRPr sz="3500">
              <a:latin typeface="Arial"/>
              <a:ea typeface="Arial"/>
              <a:cs typeface="Arial"/>
              <a:sym typeface="Arial"/>
            </a:endParaRPr>
          </a:p>
        </p:txBody>
      </p:sp>
      <p:sp>
        <p:nvSpPr>
          <p:cNvPr id="110" name="Google Shape;110;g2d3db34b848_0_102"/>
          <p:cNvSpPr txBox="1">
            <a:spLocks noGrp="1"/>
          </p:cNvSpPr>
          <p:nvPr>
            <p:ph type="sldNum" idx="12"/>
          </p:nvPr>
        </p:nvSpPr>
        <p:spPr>
          <a:xfrm>
            <a:off x="306593" y="6470515"/>
            <a:ext cx="531600" cy="1800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000"/>
              <a:buNone/>
            </a:pPr>
            <a:fld id="{00000000-1234-1234-1234-123412341234}" type="slidenum">
              <a:rPr lang="sv-SE"/>
              <a:t>9</a:t>
            </a:fld>
            <a:endParaRPr/>
          </a:p>
        </p:txBody>
      </p:sp>
      <p:sp>
        <p:nvSpPr>
          <p:cNvPr id="111" name="Google Shape;111;g2d3db34b848_0_102"/>
          <p:cNvSpPr txBox="1">
            <a:spLocks noGrp="1"/>
          </p:cNvSpPr>
          <p:nvPr>
            <p:ph type="body" idx="1"/>
          </p:nvPr>
        </p:nvSpPr>
        <p:spPr>
          <a:xfrm>
            <a:off x="3868491" y="2702499"/>
            <a:ext cx="4455000" cy="684000"/>
          </a:xfrm>
          <a:prstGeom prst="rect">
            <a:avLst/>
          </a:prstGeom>
          <a:noFill/>
          <a:ln>
            <a:noFill/>
          </a:ln>
        </p:spPr>
        <p:txBody>
          <a:bodyPr spcFirstLastPara="1" wrap="square" lIns="0" tIns="0" rIns="0" bIns="0" anchor="t" anchorCtr="0">
            <a:noAutofit/>
          </a:bodyPr>
          <a:lstStyle/>
          <a:p>
            <a:pPr marL="0" lvl="0" indent="0" algn="ctr" rtl="0">
              <a:lnSpc>
                <a:spcPct val="90000"/>
              </a:lnSpc>
              <a:spcBef>
                <a:spcPts val="0"/>
              </a:spcBef>
              <a:spcAft>
                <a:spcPts val="0"/>
              </a:spcAft>
              <a:buSzPts val="1100"/>
              <a:buNone/>
            </a:pPr>
            <a:r>
              <a:rPr lang="sv-SE" b="1">
                <a:latin typeface="Arial"/>
                <a:ea typeface="Arial"/>
                <a:cs typeface="Arial"/>
                <a:sym typeface="Arial"/>
              </a:rPr>
              <a:t>Gå in på </a:t>
            </a:r>
            <a:r>
              <a:rPr lang="sv-SE" b="1" u="sng">
                <a:solidFill>
                  <a:schemeClr val="hlink"/>
                </a:solidFill>
                <a:latin typeface="Arial"/>
                <a:ea typeface="Arial"/>
                <a:cs typeface="Arial"/>
                <a:sym typeface="Arial"/>
                <a:hlinkClick r:id="rId3"/>
              </a:rPr>
              <a:t>avtalat.se</a:t>
            </a:r>
            <a:endParaRPr>
              <a:latin typeface="Arial"/>
              <a:ea typeface="Arial"/>
              <a:cs typeface="Arial"/>
              <a:sym typeface="Arial"/>
            </a:endParaRPr>
          </a:p>
        </p:txBody>
      </p:sp>
      <p:sp>
        <p:nvSpPr>
          <p:cNvPr id="112" name="Google Shape;112;g2d3db34b848_0_102"/>
          <p:cNvSpPr txBox="1">
            <a:spLocks noGrp="1"/>
          </p:cNvSpPr>
          <p:nvPr>
            <p:ph type="title"/>
          </p:nvPr>
        </p:nvSpPr>
        <p:spPr>
          <a:xfrm>
            <a:off x="3943675" y="3386500"/>
            <a:ext cx="4290000" cy="1043100"/>
          </a:xfrm>
          <a:prstGeom prst="rect">
            <a:avLst/>
          </a:prstGeom>
          <a:noFill/>
          <a:ln>
            <a:noFill/>
          </a:ln>
        </p:spPr>
        <p:txBody>
          <a:bodyPr spcFirstLastPara="1" wrap="square" lIns="0" tIns="0" rIns="0" bIns="0" anchor="b" anchorCtr="1">
            <a:noAutofit/>
          </a:bodyPr>
          <a:lstStyle/>
          <a:p>
            <a:pPr marL="0" lvl="0" indent="0" algn="ctr" rtl="0">
              <a:lnSpc>
                <a:spcPct val="85000"/>
              </a:lnSpc>
              <a:spcBef>
                <a:spcPts val="0"/>
              </a:spcBef>
              <a:spcAft>
                <a:spcPts val="0"/>
              </a:spcAft>
              <a:buClr>
                <a:schemeClr val="dk1"/>
              </a:buClr>
              <a:buSzPts val="1100"/>
              <a:buFont typeface="Arial"/>
              <a:buNone/>
            </a:pPr>
            <a:r>
              <a:rPr lang="sv-SE" sz="3500">
                <a:latin typeface="Arial"/>
                <a:ea typeface="Arial"/>
                <a:cs typeface="Arial"/>
                <a:sym typeface="Arial"/>
              </a:rPr>
              <a:t>Vill du anmäla något?</a:t>
            </a:r>
            <a:endParaRPr sz="3500">
              <a:latin typeface="Arial"/>
              <a:ea typeface="Arial"/>
              <a:cs typeface="Arial"/>
              <a:sym typeface="Arial"/>
            </a:endParaRPr>
          </a:p>
        </p:txBody>
      </p:sp>
      <p:sp>
        <p:nvSpPr>
          <p:cNvPr id="113" name="Google Shape;113;g2d3db34b848_0_102"/>
          <p:cNvSpPr txBox="1">
            <a:spLocks noGrp="1"/>
          </p:cNvSpPr>
          <p:nvPr>
            <p:ph type="body" idx="1"/>
          </p:nvPr>
        </p:nvSpPr>
        <p:spPr>
          <a:xfrm>
            <a:off x="3902553" y="4617549"/>
            <a:ext cx="4386900" cy="684000"/>
          </a:xfrm>
          <a:prstGeom prst="rect">
            <a:avLst/>
          </a:prstGeom>
          <a:noFill/>
          <a:ln>
            <a:noFill/>
          </a:ln>
        </p:spPr>
        <p:txBody>
          <a:bodyPr spcFirstLastPara="1" wrap="square" lIns="0" tIns="0" rIns="0" bIns="0" anchor="t" anchorCtr="0">
            <a:noAutofit/>
          </a:bodyPr>
          <a:lstStyle/>
          <a:p>
            <a:pPr marL="0" lvl="0" indent="0" algn="ctr" rtl="0">
              <a:lnSpc>
                <a:spcPct val="90000"/>
              </a:lnSpc>
              <a:spcBef>
                <a:spcPts val="0"/>
              </a:spcBef>
              <a:spcAft>
                <a:spcPts val="0"/>
              </a:spcAft>
              <a:buSzPts val="1100"/>
              <a:buNone/>
            </a:pPr>
            <a:r>
              <a:rPr lang="sv-SE" b="1">
                <a:latin typeface="Arial"/>
                <a:ea typeface="Arial"/>
                <a:cs typeface="Arial"/>
                <a:sym typeface="Arial"/>
              </a:rPr>
              <a:t>Gör det på </a:t>
            </a:r>
            <a:r>
              <a:rPr lang="sv-SE" b="1" u="sng">
                <a:solidFill>
                  <a:schemeClr val="hlink"/>
                </a:solidFill>
                <a:latin typeface="Arial"/>
                <a:ea typeface="Arial"/>
                <a:cs typeface="Arial"/>
                <a:sym typeface="Arial"/>
                <a:hlinkClick r:id="rId4"/>
              </a:rPr>
              <a:t>afaforsakring.se</a:t>
            </a:r>
            <a:endParaRPr>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Avtalat">
  <a:themeElements>
    <a:clrScheme name="Avtalat">
      <a:dk1>
        <a:srgbClr val="000000"/>
      </a:dk1>
      <a:lt1>
        <a:srgbClr val="FFFFFF"/>
      </a:lt1>
      <a:dk2>
        <a:srgbClr val="202B45"/>
      </a:dk2>
      <a:lt2>
        <a:srgbClr val="DCDCDC"/>
      </a:lt2>
      <a:accent1>
        <a:srgbClr val="008D97"/>
      </a:accent1>
      <a:accent2>
        <a:srgbClr val="202B45"/>
      </a:accent2>
      <a:accent3>
        <a:srgbClr val="E15241"/>
      </a:accent3>
      <a:accent4>
        <a:srgbClr val="EC8B00"/>
      </a:accent4>
      <a:accent5>
        <a:srgbClr val="EED58E"/>
      </a:accent5>
      <a:accent6>
        <a:srgbClr val="F1D3E1"/>
      </a:accent6>
      <a:hlink>
        <a:srgbClr val="008D96"/>
      </a:hlink>
      <a:folHlink>
        <a:srgbClr val="008D9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vtalat">
  <a:themeElements>
    <a:clrScheme name="Avtalat">
      <a:dk1>
        <a:srgbClr val="000000"/>
      </a:dk1>
      <a:lt1>
        <a:srgbClr val="FFFFFF"/>
      </a:lt1>
      <a:dk2>
        <a:srgbClr val="202B45"/>
      </a:dk2>
      <a:lt2>
        <a:srgbClr val="DCDCDC"/>
      </a:lt2>
      <a:accent1>
        <a:srgbClr val="008D97"/>
      </a:accent1>
      <a:accent2>
        <a:srgbClr val="202B45"/>
      </a:accent2>
      <a:accent3>
        <a:srgbClr val="E15241"/>
      </a:accent3>
      <a:accent4>
        <a:srgbClr val="EC8B00"/>
      </a:accent4>
      <a:accent5>
        <a:srgbClr val="EED58E"/>
      </a:accent5>
      <a:accent6>
        <a:srgbClr val="F1D3E1"/>
      </a:accent6>
      <a:hlink>
        <a:srgbClr val="008D96"/>
      </a:hlink>
      <a:folHlink>
        <a:srgbClr val="008D9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Avtalat">
      <a:dk1>
        <a:srgbClr val="000000"/>
      </a:dk1>
      <a:lt1>
        <a:srgbClr val="FFFFFF"/>
      </a:lt1>
      <a:dk2>
        <a:srgbClr val="202B45"/>
      </a:dk2>
      <a:lt2>
        <a:srgbClr val="DCDCDC"/>
      </a:lt2>
      <a:accent1>
        <a:srgbClr val="008D97"/>
      </a:accent1>
      <a:accent2>
        <a:srgbClr val="202B45"/>
      </a:accent2>
      <a:accent3>
        <a:srgbClr val="E15241"/>
      </a:accent3>
      <a:accent4>
        <a:srgbClr val="EC8B00"/>
      </a:accent4>
      <a:accent5>
        <a:srgbClr val="EED58E"/>
      </a:accent5>
      <a:accent6>
        <a:srgbClr val="F1D3E1"/>
      </a:accent6>
      <a:hlink>
        <a:srgbClr val="008D96"/>
      </a:hlink>
      <a:folHlink>
        <a:srgbClr val="008D9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911</Words>
  <Application>Microsoft Macintosh PowerPoint</Application>
  <PresentationFormat>Bredbild</PresentationFormat>
  <Paragraphs>114</Paragraphs>
  <Slides>9</Slides>
  <Notes>9</Notes>
  <HiddenSlides>0</HiddenSlides>
  <MMClips>0</MMClips>
  <ScaleCrop>false</ScaleCrop>
  <HeadingPairs>
    <vt:vector size="6" baseType="variant">
      <vt:variant>
        <vt:lpstr>Använt teckensnitt</vt:lpstr>
      </vt:variant>
      <vt:variant>
        <vt:i4>4</vt:i4>
      </vt:variant>
      <vt:variant>
        <vt:lpstr>Tema</vt:lpstr>
      </vt:variant>
      <vt:variant>
        <vt:i4>2</vt:i4>
      </vt:variant>
      <vt:variant>
        <vt:lpstr>Bildrubriker</vt:lpstr>
      </vt:variant>
      <vt:variant>
        <vt:i4>9</vt:i4>
      </vt:variant>
    </vt:vector>
  </HeadingPairs>
  <TitlesOfParts>
    <vt:vector size="15" baseType="lpstr">
      <vt:lpstr>Arial</vt:lpstr>
      <vt:lpstr>Calibri</vt:lpstr>
      <vt:lpstr>Noto Sans Symbols</vt:lpstr>
      <vt:lpstr>Slack-Lato</vt:lpstr>
      <vt:lpstr>Avtalat</vt:lpstr>
      <vt:lpstr>Avtalat</vt:lpstr>
      <vt:lpstr>PowerPoint-presentation</vt:lpstr>
      <vt:lpstr>Vi har kollektivavtal</vt:lpstr>
      <vt:lpstr>Pension och försäkring  via jobbet</vt:lpstr>
      <vt:lpstr>Extra pengar vid vissa händelser</vt:lpstr>
      <vt:lpstr>Om du blir sjuk</vt:lpstr>
      <vt:lpstr>Om du blir förälder</vt:lpstr>
      <vt:lpstr>Om du skadar dig på jobbet</vt:lpstr>
      <vt:lpstr>Du kan även få information och vägledning vid:</vt:lpstr>
      <vt:lpstr>Vill du veta 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Sara Kallstenius</dc:creator>
  <cp:lastModifiedBy>Jonas Serrander</cp:lastModifiedBy>
  <cp:revision>1</cp:revision>
  <dcterms:created xsi:type="dcterms:W3CDTF">2020-03-16T07:56:12Z</dcterms:created>
  <dcterms:modified xsi:type="dcterms:W3CDTF">2024-10-17T13:33:33Z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0x010100129BBCBF21362E4099AE6C2F27C58737</vt:lpwstr>
  </property>
  <property fmtid="{D5CDD505-2E9C-101B-9397-08002B2CF9AE}" pid="3" name="Order">
    <vt:r8>2368800</vt:r8>
  </property>
</Properties>
</file>